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9" r:id="rId2"/>
    <p:sldId id="346" r:id="rId3"/>
    <p:sldId id="366" r:id="rId4"/>
    <p:sldId id="405" r:id="rId5"/>
    <p:sldId id="406" r:id="rId6"/>
    <p:sldId id="384" r:id="rId7"/>
    <p:sldId id="415" r:id="rId8"/>
    <p:sldId id="419" r:id="rId9"/>
    <p:sldId id="388" r:id="rId10"/>
    <p:sldId id="422" r:id="rId11"/>
    <p:sldId id="425" r:id="rId12"/>
    <p:sldId id="429" r:id="rId13"/>
    <p:sldId id="427" r:id="rId14"/>
    <p:sldId id="432" r:id="rId15"/>
    <p:sldId id="407" r:id="rId16"/>
    <p:sldId id="400" r:id="rId17"/>
    <p:sldId id="43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!!!9%20&#1082;&#1083;.%20&#1084;&#1072;&#1090;.%20%20&#1088;&#1077;&#1079;&#1091;&#1083;&#1100;&#1090;.&#1087;&#1086;%20&#1096;&#1082;.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!!!9%20&#1082;&#1083;.%20&#1084;&#1072;&#1090;.%20%20&#1088;&#1077;&#1079;&#1091;&#1083;&#1100;&#1090;.&#1087;&#1086;%20&#1096;&#1082;.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!!!9%20&#1082;&#1083;.%20&#1084;&#1072;&#1090;.%20%20&#1088;&#1077;&#1079;&#1091;&#1083;&#1100;&#1090;.&#1087;&#1086;%20&#1096;&#1082;.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!!!9%20&#1082;&#1083;.%20&#1084;&#1072;&#1090;.%20%20&#1088;&#1077;&#1079;&#1091;&#1083;&#1100;&#1090;.&#1087;&#1086;%20&#1096;&#1082;.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!!!9%20&#1082;&#1083;.%20&#1084;&#1072;&#1090;.%20%20&#1088;&#1077;&#1079;&#1091;&#1083;&#1100;&#1090;.&#1087;&#1086;%20&#1096;&#1082;.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!!!9%20&#1082;&#1083;.%20&#1084;&#1072;&#1090;.%20%20&#1088;&#1077;&#1079;&#1091;&#1083;&#1100;&#1090;.&#1087;&#1086;%20&#1096;&#1082;.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!!!9%20&#1082;&#1083;.%20&#1084;&#1072;&#1090;.%20%20&#1088;&#1077;&#1079;&#1091;&#1083;&#1100;&#1090;.&#1087;&#1086;%20&#1096;&#1082;.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!!!9%20&#1082;&#1083;.%20&#1084;&#1072;&#1090;.%20%20&#1088;&#1077;&#1079;&#1091;&#1083;&#1100;&#1090;.&#1087;&#1086;%20&#1096;&#1082;.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!!!9%20&#1082;&#1083;.%20&#1084;&#1072;&#1090;.%20%20&#1088;&#1077;&#1079;&#1091;&#1083;&#1100;&#1090;.&#1087;&#1086;%20&#1096;&#1082;.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!!!9%20&#1082;&#1083;.%20&#1084;&#1072;&#1090;.%20%20&#1088;&#1077;&#1079;&#1091;&#1083;&#1100;&#1090;.&#1087;&#1086;%20&#1096;&#1082;.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!!!9%20&#1082;&#1083;.%20&#1084;&#1072;&#1090;.%20%20&#1088;&#1077;&#1079;&#1091;&#1083;&#1100;&#1090;.&#1087;&#1086;%20&#1096;&#1082;.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 smtClean="0"/>
              <a:t> Выполнение заданий по модулям</a:t>
            </a:r>
            <a:endParaRPr lang="ru-RU" sz="2000" dirty="0"/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Лист6!$B$102</c:f>
              <c:strCache>
                <c:ptCount val="1"/>
                <c:pt idx="0">
                  <c:v> январь 2016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Лист6!$A$103:$A$105</c:f>
              <c:strCache>
                <c:ptCount val="3"/>
                <c:pt idx="0">
                  <c:v>алгебра</c:v>
                </c:pt>
                <c:pt idx="1">
                  <c:v>геометрия</c:v>
                </c:pt>
                <c:pt idx="2">
                  <c:v>реальная математика</c:v>
                </c:pt>
              </c:strCache>
            </c:strRef>
          </c:cat>
          <c:val>
            <c:numRef>
              <c:f>Лист6!$B$103:$B$105</c:f>
              <c:numCache>
                <c:formatCode>0%</c:formatCode>
                <c:ptCount val="3"/>
                <c:pt idx="0">
                  <c:v>0.59000000000000041</c:v>
                </c:pt>
                <c:pt idx="1">
                  <c:v>0.30000000000000027</c:v>
                </c:pt>
                <c:pt idx="2">
                  <c:v>0.47000000000000008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Лист6!$B$259</c:f>
              <c:strCache>
                <c:ptCount val="1"/>
                <c:pt idx="0">
                  <c:v>  Выполнили  задания 2 части</c:v>
                </c:pt>
              </c:strCache>
            </c:strRef>
          </c:tx>
          <c:cat>
            <c:strRef>
              <c:f>Лист6!$A$260:$A$268</c:f>
              <c:strCache>
                <c:ptCount val="9"/>
                <c:pt idx="0">
                  <c:v>Ерыклинская  сош</c:v>
                </c:pt>
                <c:pt idx="1">
                  <c:v>Ср.Тиганская сош</c:v>
                </c:pt>
                <c:pt idx="2">
                  <c:v>М.Курналинская сош</c:v>
                </c:pt>
                <c:pt idx="3">
                  <c:v>АСШ №1</c:v>
                </c:pt>
                <c:pt idx="4">
                  <c:v>Билярская сош</c:v>
                </c:pt>
                <c:pt idx="5">
                  <c:v>АСШ №2</c:v>
                </c:pt>
                <c:pt idx="6">
                  <c:v>АСШ№3</c:v>
                </c:pt>
                <c:pt idx="7">
                  <c:v>Б.Тиганская сош</c:v>
                </c:pt>
                <c:pt idx="8">
                  <c:v>Ст.Шенталинская оош</c:v>
                </c:pt>
              </c:strCache>
            </c:strRef>
          </c:cat>
          <c:val>
            <c:numRef>
              <c:f>Лист6!$B$260:$B$268</c:f>
              <c:numCache>
                <c:formatCode>General</c:formatCode>
                <c:ptCount val="9"/>
                <c:pt idx="0">
                  <c:v>22</c:v>
                </c:pt>
                <c:pt idx="1">
                  <c:v>8</c:v>
                </c:pt>
                <c:pt idx="2">
                  <c:v>13</c:v>
                </c:pt>
                <c:pt idx="3">
                  <c:v>5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>
                  <c:v>14</c:v>
                </c:pt>
                <c:pt idx="8">
                  <c:v>33</c:v>
                </c:pt>
              </c:numCache>
            </c:numRef>
          </c:val>
        </c:ser>
        <c:axId val="75925376"/>
        <c:axId val="75926912"/>
      </c:barChart>
      <c:catAx>
        <c:axId val="75925376"/>
        <c:scaling>
          <c:orientation val="minMax"/>
        </c:scaling>
        <c:axPos val="b"/>
        <c:tickLblPos val="nextTo"/>
        <c:crossAx val="75926912"/>
        <c:crosses val="autoZero"/>
        <c:auto val="1"/>
        <c:lblAlgn val="ctr"/>
        <c:lblOffset val="100"/>
      </c:catAx>
      <c:valAx>
        <c:axId val="75926912"/>
        <c:scaling>
          <c:orientation val="minMax"/>
        </c:scaling>
        <c:axPos val="l"/>
        <c:majorGridlines/>
        <c:numFmt formatCode="General" sourceLinked="1"/>
        <c:tickLblPos val="nextTo"/>
        <c:crossAx val="7592537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Лист6!$AD$228</c:f>
              <c:strCache>
                <c:ptCount val="1"/>
                <c:pt idx="0">
                  <c:v> БЫЛО</c:v>
                </c:pt>
              </c:strCache>
            </c:strRef>
          </c:tx>
          <c:cat>
            <c:strRef>
              <c:f>Лист6!$AC$229:$AC$246</c:f>
              <c:strCache>
                <c:ptCount val="18"/>
                <c:pt idx="0">
                  <c:v>Ерыклинская  сош</c:v>
                </c:pt>
                <c:pt idx="1">
                  <c:v>Ср.Тиганская сош</c:v>
                </c:pt>
                <c:pt idx="2">
                  <c:v>П.Шенталинская</c:v>
                </c:pt>
                <c:pt idx="3">
                  <c:v>Шаминская сош</c:v>
                </c:pt>
                <c:pt idx="4">
                  <c:v>М.Курналинская сош</c:v>
                </c:pt>
                <c:pt idx="5">
                  <c:v>АСШ №1</c:v>
                </c:pt>
                <c:pt idx="6">
                  <c:v>Родниковская сош</c:v>
                </c:pt>
                <c:pt idx="7">
                  <c:v>Сахаровская сош</c:v>
                </c:pt>
                <c:pt idx="8">
                  <c:v>Ялкинская сош</c:v>
                </c:pt>
                <c:pt idx="9">
                  <c:v>Билярская сош</c:v>
                </c:pt>
                <c:pt idx="10">
                  <c:v>АСШ №2</c:v>
                </c:pt>
                <c:pt idx="11">
                  <c:v>АСШ№3</c:v>
                </c:pt>
                <c:pt idx="12">
                  <c:v>Б.Тиганская сош</c:v>
                </c:pt>
                <c:pt idx="13">
                  <c:v>Большеполянская</c:v>
                </c:pt>
                <c:pt idx="14">
                  <c:v>Лебединская  сош</c:v>
                </c:pt>
                <c:pt idx="15">
                  <c:v>Чув.Майнская сош</c:v>
                </c:pt>
                <c:pt idx="16">
                  <c:v>Краснобаранская</c:v>
                </c:pt>
                <c:pt idx="17">
                  <c:v>Куркульская сош</c:v>
                </c:pt>
              </c:strCache>
            </c:strRef>
          </c:cat>
          <c:val>
            <c:numRef>
              <c:f>Лист6!$AD$229:$AD$246</c:f>
              <c:numCache>
                <c:formatCode>0%</c:formatCode>
                <c:ptCount val="18"/>
                <c:pt idx="0">
                  <c:v>0.11</c:v>
                </c:pt>
                <c:pt idx="1">
                  <c:v>0.25</c:v>
                </c:pt>
                <c:pt idx="2">
                  <c:v>0</c:v>
                </c:pt>
                <c:pt idx="3">
                  <c:v>0.22</c:v>
                </c:pt>
                <c:pt idx="4">
                  <c:v>0.1</c:v>
                </c:pt>
                <c:pt idx="5">
                  <c:v>0.18000000000000013</c:v>
                </c:pt>
                <c:pt idx="6">
                  <c:v>0.2</c:v>
                </c:pt>
                <c:pt idx="7">
                  <c:v>0.2</c:v>
                </c:pt>
                <c:pt idx="8">
                  <c:v>0.13</c:v>
                </c:pt>
                <c:pt idx="9">
                  <c:v>0.2</c:v>
                </c:pt>
                <c:pt idx="10">
                  <c:v>0.15000000000000013</c:v>
                </c:pt>
                <c:pt idx="11">
                  <c:v>0.14000000000000001</c:v>
                </c:pt>
                <c:pt idx="12">
                  <c:v>0.56999999999999995</c:v>
                </c:pt>
                <c:pt idx="13">
                  <c:v>0.22</c:v>
                </c:pt>
                <c:pt idx="14">
                  <c:v>0.25</c:v>
                </c:pt>
                <c:pt idx="15">
                  <c:v>0.5</c:v>
                </c:pt>
                <c:pt idx="16">
                  <c:v>0</c:v>
                </c:pt>
                <c:pt idx="17">
                  <c:v>0.29000000000000026</c:v>
                </c:pt>
              </c:numCache>
            </c:numRef>
          </c:val>
        </c:ser>
        <c:ser>
          <c:idx val="1"/>
          <c:order val="1"/>
          <c:tx>
            <c:strRef>
              <c:f>Лист6!$AE$228</c:f>
              <c:strCache>
                <c:ptCount val="1"/>
                <c:pt idx="0">
                  <c:v> СТАЛО</c:v>
                </c:pt>
              </c:strCache>
            </c:strRef>
          </c:tx>
          <c:cat>
            <c:strRef>
              <c:f>Лист6!$AC$229:$AC$246</c:f>
              <c:strCache>
                <c:ptCount val="18"/>
                <c:pt idx="0">
                  <c:v>Ерыклинская  сош</c:v>
                </c:pt>
                <c:pt idx="1">
                  <c:v>Ср.Тиганская сош</c:v>
                </c:pt>
                <c:pt idx="2">
                  <c:v>П.Шенталинская</c:v>
                </c:pt>
                <c:pt idx="3">
                  <c:v>Шаминская сош</c:v>
                </c:pt>
                <c:pt idx="4">
                  <c:v>М.Курналинская сош</c:v>
                </c:pt>
                <c:pt idx="5">
                  <c:v>АСШ №1</c:v>
                </c:pt>
                <c:pt idx="6">
                  <c:v>Родниковская сош</c:v>
                </c:pt>
                <c:pt idx="7">
                  <c:v>Сахаровская сош</c:v>
                </c:pt>
                <c:pt idx="8">
                  <c:v>Ялкинская сош</c:v>
                </c:pt>
                <c:pt idx="9">
                  <c:v>Билярская сош</c:v>
                </c:pt>
                <c:pt idx="10">
                  <c:v>АСШ №2</c:v>
                </c:pt>
                <c:pt idx="11">
                  <c:v>АСШ№3</c:v>
                </c:pt>
                <c:pt idx="12">
                  <c:v>Б.Тиганская сош</c:v>
                </c:pt>
                <c:pt idx="13">
                  <c:v>Большеполянская</c:v>
                </c:pt>
                <c:pt idx="14">
                  <c:v>Лебединская  сош</c:v>
                </c:pt>
                <c:pt idx="15">
                  <c:v>Чув.Майнская сош</c:v>
                </c:pt>
                <c:pt idx="16">
                  <c:v>Краснобаранская</c:v>
                </c:pt>
                <c:pt idx="17">
                  <c:v>Куркульская сош</c:v>
                </c:pt>
              </c:strCache>
            </c:strRef>
          </c:cat>
          <c:val>
            <c:numRef>
              <c:f>Лист6!$AE$229:$AE$246</c:f>
              <c:numCache>
                <c:formatCode>0%</c:formatCode>
                <c:ptCount val="18"/>
                <c:pt idx="0">
                  <c:v>0.22</c:v>
                </c:pt>
                <c:pt idx="1">
                  <c:v>8.0000000000000043E-2</c:v>
                </c:pt>
                <c:pt idx="2">
                  <c:v>0.25</c:v>
                </c:pt>
                <c:pt idx="3">
                  <c:v>0.22</c:v>
                </c:pt>
                <c:pt idx="4">
                  <c:v>0.25</c:v>
                </c:pt>
                <c:pt idx="5">
                  <c:v>0.37000000000000027</c:v>
                </c:pt>
                <c:pt idx="6">
                  <c:v>0.5</c:v>
                </c:pt>
                <c:pt idx="7">
                  <c:v>0.75000000000000056</c:v>
                </c:pt>
                <c:pt idx="8">
                  <c:v>0.38000000000000034</c:v>
                </c:pt>
                <c:pt idx="9">
                  <c:v>0.24000000000000013</c:v>
                </c:pt>
                <c:pt idx="10">
                  <c:v>0.4</c:v>
                </c:pt>
                <c:pt idx="11">
                  <c:v>0.39000000000000035</c:v>
                </c:pt>
                <c:pt idx="12">
                  <c:v>0.71000000000000052</c:v>
                </c:pt>
                <c:pt idx="13">
                  <c:v>0.3300000000000004</c:v>
                </c:pt>
                <c:pt idx="14">
                  <c:v>0.5</c:v>
                </c:pt>
                <c:pt idx="15">
                  <c:v>0.4</c:v>
                </c:pt>
                <c:pt idx="16">
                  <c:v>0.2</c:v>
                </c:pt>
                <c:pt idx="17">
                  <c:v>0</c:v>
                </c:pt>
              </c:numCache>
            </c:numRef>
          </c:val>
        </c:ser>
        <c:shape val="box"/>
        <c:axId val="75858688"/>
        <c:axId val="75860224"/>
        <c:axId val="0"/>
      </c:bar3DChart>
      <c:catAx>
        <c:axId val="7585868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75860224"/>
        <c:crosses val="autoZero"/>
        <c:auto val="1"/>
        <c:lblAlgn val="ctr"/>
        <c:lblOffset val="100"/>
      </c:catAx>
      <c:valAx>
        <c:axId val="75860224"/>
        <c:scaling>
          <c:orientation val="minMax"/>
        </c:scaling>
        <c:axPos val="l"/>
        <c:majorGridlines/>
        <c:numFmt formatCode="0%" sourceLinked="1"/>
        <c:tickLblPos val="nextTo"/>
        <c:crossAx val="7585868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 b="1"/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/>
      <c:area3DChart>
        <c:grouping val="standard"/>
        <c:ser>
          <c:idx val="0"/>
          <c:order val="0"/>
          <c:tx>
            <c:strRef>
              <c:f>Лист6!$B$102</c:f>
              <c:strCache>
                <c:ptCount val="1"/>
                <c:pt idx="0">
                  <c:v> январь 2016</c:v>
                </c:pt>
              </c:strCache>
            </c:strRef>
          </c:tx>
          <c:cat>
            <c:strRef>
              <c:f>Лист6!$A$103:$A$105</c:f>
              <c:strCache>
                <c:ptCount val="3"/>
                <c:pt idx="0">
                  <c:v>алгебра</c:v>
                </c:pt>
                <c:pt idx="1">
                  <c:v>геометрия</c:v>
                </c:pt>
                <c:pt idx="2">
                  <c:v>реальная математика</c:v>
                </c:pt>
              </c:strCache>
            </c:strRef>
          </c:cat>
          <c:val>
            <c:numRef>
              <c:f>Лист6!$B$103:$B$105</c:f>
              <c:numCache>
                <c:formatCode>0%</c:formatCode>
                <c:ptCount val="3"/>
                <c:pt idx="0">
                  <c:v>0.59</c:v>
                </c:pt>
                <c:pt idx="1">
                  <c:v>0.30000000000000027</c:v>
                </c:pt>
                <c:pt idx="2">
                  <c:v>0.47000000000000008</c:v>
                </c:pt>
              </c:numCache>
            </c:numRef>
          </c:val>
        </c:ser>
        <c:ser>
          <c:idx val="1"/>
          <c:order val="1"/>
          <c:tx>
            <c:strRef>
              <c:f>Лист6!$C$102</c:f>
              <c:strCache>
                <c:ptCount val="1"/>
                <c:pt idx="0">
                  <c:v> ноябрь 2015</c:v>
                </c:pt>
              </c:strCache>
            </c:strRef>
          </c:tx>
          <c:cat>
            <c:strRef>
              <c:f>Лист6!$A$103:$A$105</c:f>
              <c:strCache>
                <c:ptCount val="3"/>
                <c:pt idx="0">
                  <c:v>алгебра</c:v>
                </c:pt>
                <c:pt idx="1">
                  <c:v>геометрия</c:v>
                </c:pt>
                <c:pt idx="2">
                  <c:v>реальная математика</c:v>
                </c:pt>
              </c:strCache>
            </c:strRef>
          </c:cat>
          <c:val>
            <c:numRef>
              <c:f>Лист6!$C$103:$C$105</c:f>
              <c:numCache>
                <c:formatCode>0%</c:formatCode>
                <c:ptCount val="3"/>
                <c:pt idx="0">
                  <c:v>0.44</c:v>
                </c:pt>
                <c:pt idx="1">
                  <c:v>0.19</c:v>
                </c:pt>
                <c:pt idx="2">
                  <c:v>0.71000000000000052</c:v>
                </c:pt>
              </c:numCache>
            </c:numRef>
          </c:val>
        </c:ser>
        <c:axId val="75356032"/>
        <c:axId val="75357568"/>
        <c:axId val="75305856"/>
      </c:area3DChart>
      <c:catAx>
        <c:axId val="75356032"/>
        <c:scaling>
          <c:orientation val="minMax"/>
        </c:scaling>
        <c:axPos val="b"/>
        <c:tickLblPos val="nextTo"/>
        <c:crossAx val="75357568"/>
        <c:crosses val="autoZero"/>
        <c:auto val="1"/>
        <c:lblAlgn val="ctr"/>
        <c:lblOffset val="100"/>
      </c:catAx>
      <c:valAx>
        <c:axId val="75357568"/>
        <c:scaling>
          <c:orientation val="minMax"/>
        </c:scaling>
        <c:axPos val="l"/>
        <c:majorGridlines/>
        <c:numFmt formatCode="0%" sourceLinked="1"/>
        <c:tickLblPos val="nextTo"/>
        <c:crossAx val="75356032"/>
        <c:crosses val="autoZero"/>
        <c:crossBetween val="midCat"/>
      </c:valAx>
      <c:serAx>
        <c:axId val="75305856"/>
        <c:scaling>
          <c:orientation val="minMax"/>
        </c:scaling>
        <c:axPos val="b"/>
        <c:tickLblPos val="nextTo"/>
        <c:crossAx val="75357568"/>
        <c:crosses val="autoZero"/>
      </c:serAx>
    </c:plotArea>
    <c:legend>
      <c:legendPos val="r"/>
      <c:layout/>
      <c:txPr>
        <a:bodyPr/>
        <a:lstStyle/>
        <a:p>
          <a:pPr>
            <a:defRPr sz="1600" b="1"/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0010844950449795"/>
          <c:y val="3.5843485665986698E-2"/>
          <c:w val="0.68026177466602977"/>
          <c:h val="0.66600903700596992"/>
        </c:manualLayout>
      </c:layout>
      <c:barChart>
        <c:barDir val="col"/>
        <c:grouping val="clustered"/>
        <c:ser>
          <c:idx val="0"/>
          <c:order val="0"/>
          <c:tx>
            <c:strRef>
              <c:f>Лист6!$B$70</c:f>
              <c:strCache>
                <c:ptCount val="1"/>
                <c:pt idx="0">
                  <c:v>прошли мин. порог</c:v>
                </c:pt>
              </c:strCache>
            </c:strRef>
          </c:tx>
          <c:cat>
            <c:strRef>
              <c:f>Лист6!$A$71:$A$91</c:f>
              <c:strCache>
                <c:ptCount val="21"/>
                <c:pt idx="0">
                  <c:v>Ерыклинская  сош</c:v>
                </c:pt>
                <c:pt idx="1">
                  <c:v>Ср.Тиганская сош</c:v>
                </c:pt>
                <c:pt idx="2">
                  <c:v>П.Шенталинская</c:v>
                </c:pt>
                <c:pt idx="3">
                  <c:v>Шаминская сош</c:v>
                </c:pt>
                <c:pt idx="4">
                  <c:v>Куркульская сош</c:v>
                </c:pt>
                <c:pt idx="5">
                  <c:v>М.Курналинская сош</c:v>
                </c:pt>
                <c:pt idx="6">
                  <c:v>Ст.Шенталинская</c:v>
                </c:pt>
                <c:pt idx="7">
                  <c:v>АСШ №1</c:v>
                </c:pt>
                <c:pt idx="8">
                  <c:v>Родниковская сош</c:v>
                </c:pt>
                <c:pt idx="9">
                  <c:v>Реченская  оош</c:v>
                </c:pt>
                <c:pt idx="10">
                  <c:v>Сахаровская сош</c:v>
                </c:pt>
                <c:pt idx="11">
                  <c:v>Ялкинская сош</c:v>
                </c:pt>
                <c:pt idx="12">
                  <c:v>Билярская сош</c:v>
                </c:pt>
                <c:pt idx="13">
                  <c:v>АСШ №2</c:v>
                </c:pt>
                <c:pt idx="14">
                  <c:v>АСШ№3</c:v>
                </c:pt>
                <c:pt idx="15">
                  <c:v>Б.Тиганская сош</c:v>
                </c:pt>
                <c:pt idx="16">
                  <c:v>Большеполянская</c:v>
                </c:pt>
                <c:pt idx="17">
                  <c:v>Лебединская  сош</c:v>
                </c:pt>
                <c:pt idx="18">
                  <c:v>Чув.Майнская сош</c:v>
                </c:pt>
                <c:pt idx="19">
                  <c:v>Краснобаранская</c:v>
                </c:pt>
                <c:pt idx="20">
                  <c:v>Левашовская сош</c:v>
                </c:pt>
              </c:strCache>
            </c:strRef>
          </c:cat>
          <c:val>
            <c:numRef>
              <c:f>Лист6!$B$71:$B$91</c:f>
              <c:numCache>
                <c:formatCode>0%</c:formatCode>
                <c:ptCount val="21"/>
                <c:pt idx="0">
                  <c:v>0.56000000000000005</c:v>
                </c:pt>
                <c:pt idx="1">
                  <c:v>0.5</c:v>
                </c:pt>
                <c:pt idx="2">
                  <c:v>0.5</c:v>
                </c:pt>
                <c:pt idx="3">
                  <c:v>0.44</c:v>
                </c:pt>
                <c:pt idx="4">
                  <c:v>0.4</c:v>
                </c:pt>
                <c:pt idx="5">
                  <c:v>0.3800000000000005</c:v>
                </c:pt>
                <c:pt idx="6">
                  <c:v>0.33000000000000057</c:v>
                </c:pt>
                <c:pt idx="7">
                  <c:v>0.26</c:v>
                </c:pt>
                <c:pt idx="8">
                  <c:v>0.25</c:v>
                </c:pt>
                <c:pt idx="9">
                  <c:v>0.25</c:v>
                </c:pt>
                <c:pt idx="10">
                  <c:v>0.25</c:v>
                </c:pt>
                <c:pt idx="11">
                  <c:v>0.25</c:v>
                </c:pt>
                <c:pt idx="12">
                  <c:v>0.21000000000000021</c:v>
                </c:pt>
                <c:pt idx="13">
                  <c:v>0.2</c:v>
                </c:pt>
                <c:pt idx="14">
                  <c:v>0.18000000000000022</c:v>
                </c:pt>
                <c:pt idx="15">
                  <c:v>0.14000000000000001</c:v>
                </c:pt>
                <c:pt idx="16">
                  <c:v>0.11</c:v>
                </c:pt>
                <c:pt idx="17">
                  <c:v>8.0000000000000043E-2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Лист6!$C$70</c:f>
              <c:strCache>
                <c:ptCount val="1"/>
                <c:pt idx="0">
                  <c:v>не прошли мин.порог</c:v>
                </c:pt>
              </c:strCache>
            </c:strRef>
          </c:tx>
          <c:cat>
            <c:strRef>
              <c:f>Лист6!$A$71:$A$91</c:f>
              <c:strCache>
                <c:ptCount val="21"/>
                <c:pt idx="0">
                  <c:v>Ерыклинская  сош</c:v>
                </c:pt>
                <c:pt idx="1">
                  <c:v>Ср.Тиганская сош</c:v>
                </c:pt>
                <c:pt idx="2">
                  <c:v>П.Шенталинская</c:v>
                </c:pt>
                <c:pt idx="3">
                  <c:v>Шаминская сош</c:v>
                </c:pt>
                <c:pt idx="4">
                  <c:v>Куркульская сош</c:v>
                </c:pt>
                <c:pt idx="5">
                  <c:v>М.Курналинская сош</c:v>
                </c:pt>
                <c:pt idx="6">
                  <c:v>Ст.Шенталинская</c:v>
                </c:pt>
                <c:pt idx="7">
                  <c:v>АСШ №1</c:v>
                </c:pt>
                <c:pt idx="8">
                  <c:v>Родниковская сош</c:v>
                </c:pt>
                <c:pt idx="9">
                  <c:v>Реченская  оош</c:v>
                </c:pt>
                <c:pt idx="10">
                  <c:v>Сахаровская сош</c:v>
                </c:pt>
                <c:pt idx="11">
                  <c:v>Ялкинская сош</c:v>
                </c:pt>
                <c:pt idx="12">
                  <c:v>Билярская сош</c:v>
                </c:pt>
                <c:pt idx="13">
                  <c:v>АСШ №2</c:v>
                </c:pt>
                <c:pt idx="14">
                  <c:v>АСШ№3</c:v>
                </c:pt>
                <c:pt idx="15">
                  <c:v>Б.Тиганская сош</c:v>
                </c:pt>
                <c:pt idx="16">
                  <c:v>Большеполянская</c:v>
                </c:pt>
                <c:pt idx="17">
                  <c:v>Лебединская  сош</c:v>
                </c:pt>
                <c:pt idx="18">
                  <c:v>Чув.Майнская сош</c:v>
                </c:pt>
                <c:pt idx="19">
                  <c:v>Краснобаранская</c:v>
                </c:pt>
                <c:pt idx="20">
                  <c:v>Левашовская сош</c:v>
                </c:pt>
              </c:strCache>
            </c:strRef>
          </c:cat>
          <c:val>
            <c:numRef>
              <c:f>Лист6!$C$71:$C$91</c:f>
              <c:numCache>
                <c:formatCode>0%</c:formatCode>
                <c:ptCount val="21"/>
                <c:pt idx="0">
                  <c:v>0.44</c:v>
                </c:pt>
                <c:pt idx="1">
                  <c:v>0.5</c:v>
                </c:pt>
                <c:pt idx="2">
                  <c:v>0.5</c:v>
                </c:pt>
                <c:pt idx="3">
                  <c:v>0.56000000000000005</c:v>
                </c:pt>
                <c:pt idx="4">
                  <c:v>0.60000000000000064</c:v>
                </c:pt>
                <c:pt idx="5">
                  <c:v>0.62000000000000088</c:v>
                </c:pt>
                <c:pt idx="6">
                  <c:v>0.67000000000000115</c:v>
                </c:pt>
                <c:pt idx="7">
                  <c:v>0.74000000000000088</c:v>
                </c:pt>
                <c:pt idx="8">
                  <c:v>0.750000000000001</c:v>
                </c:pt>
                <c:pt idx="9">
                  <c:v>0.750000000000001</c:v>
                </c:pt>
                <c:pt idx="10">
                  <c:v>0.750000000000001</c:v>
                </c:pt>
                <c:pt idx="11">
                  <c:v>0.750000000000001</c:v>
                </c:pt>
                <c:pt idx="12">
                  <c:v>0.79</c:v>
                </c:pt>
                <c:pt idx="13">
                  <c:v>0.8</c:v>
                </c:pt>
                <c:pt idx="14">
                  <c:v>0.82000000000000062</c:v>
                </c:pt>
                <c:pt idx="15">
                  <c:v>0.86000000000000065</c:v>
                </c:pt>
                <c:pt idx="16">
                  <c:v>0.89</c:v>
                </c:pt>
                <c:pt idx="17">
                  <c:v>0.92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</c:numCache>
            </c:numRef>
          </c:val>
        </c:ser>
        <c:axId val="75376512"/>
        <c:axId val="75378048"/>
      </c:barChart>
      <c:catAx>
        <c:axId val="7537651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75378048"/>
        <c:crosses val="autoZero"/>
        <c:auto val="1"/>
        <c:lblAlgn val="ctr"/>
        <c:lblOffset val="100"/>
      </c:catAx>
      <c:valAx>
        <c:axId val="75378048"/>
        <c:scaling>
          <c:orientation val="minMax"/>
        </c:scaling>
        <c:axPos val="l"/>
        <c:majorGridlines/>
        <c:numFmt formatCode="0%" sourceLinked="1"/>
        <c:tickLblPos val="nextTo"/>
        <c:crossAx val="75376512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0.77908246619920762"/>
          <c:y val="0.69893040785283012"/>
          <c:w val="0.21338462983903073"/>
          <c:h val="0.19190577954821075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Лист6!$A$294:$C$294</c:f>
              <c:strCache>
                <c:ptCount val="3"/>
                <c:pt idx="0">
                  <c:v>прошли</c:v>
                </c:pt>
                <c:pt idx="1">
                  <c:v>не прошли</c:v>
                </c:pt>
                <c:pt idx="2">
                  <c:v> условные "двоечники"</c:v>
                </c:pt>
              </c:strCache>
            </c:strRef>
          </c:cat>
          <c:val>
            <c:numRef>
              <c:f>Лист6!$A$295:$C$295</c:f>
              <c:numCache>
                <c:formatCode>0%</c:formatCode>
                <c:ptCount val="3"/>
                <c:pt idx="0">
                  <c:v>0.23</c:v>
                </c:pt>
                <c:pt idx="1">
                  <c:v>0.33000000000000035</c:v>
                </c:pt>
                <c:pt idx="2">
                  <c:v>0.44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2000"/>
          </a:pPr>
          <a:endParaRPr lang="ru-RU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 algn="ctr">
            <a:defRPr/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Лист6!$C$147</c:f>
              <c:strCache>
                <c:ptCount val="1"/>
                <c:pt idx="0">
                  <c:v>Не прошли порог по трем модулям</c:v>
                </c:pt>
              </c:strCache>
            </c:strRef>
          </c:tx>
          <c:spPr>
            <a:solidFill>
              <a:srgbClr val="C00000"/>
            </a:solidFill>
          </c:spPr>
          <c:cat>
            <c:strRef>
              <c:f>Лист6!$A$148:$A$165</c:f>
              <c:strCache>
                <c:ptCount val="18"/>
                <c:pt idx="0">
                  <c:v>Ерыклинская  сош</c:v>
                </c:pt>
                <c:pt idx="1">
                  <c:v>Ср.Тиганская сош</c:v>
                </c:pt>
                <c:pt idx="2">
                  <c:v>П.Шенталинская</c:v>
                </c:pt>
                <c:pt idx="3">
                  <c:v>Шаминская сош</c:v>
                </c:pt>
                <c:pt idx="4">
                  <c:v>М.Курналинская сош</c:v>
                </c:pt>
                <c:pt idx="5">
                  <c:v>АСШ №1</c:v>
                </c:pt>
                <c:pt idx="6">
                  <c:v>Родниковская сош</c:v>
                </c:pt>
                <c:pt idx="7">
                  <c:v>Сахаровская сош</c:v>
                </c:pt>
                <c:pt idx="8">
                  <c:v>Ялкинская сош</c:v>
                </c:pt>
                <c:pt idx="9">
                  <c:v>Билярская сош</c:v>
                </c:pt>
                <c:pt idx="10">
                  <c:v>АСШ №2</c:v>
                </c:pt>
                <c:pt idx="11">
                  <c:v>АСШ№3</c:v>
                </c:pt>
                <c:pt idx="12">
                  <c:v>Б.Тиганская сош</c:v>
                </c:pt>
                <c:pt idx="13">
                  <c:v>Большеполянская</c:v>
                </c:pt>
                <c:pt idx="14">
                  <c:v>Лебединская  сош</c:v>
                </c:pt>
                <c:pt idx="15">
                  <c:v>Чув.Майнская сош</c:v>
                </c:pt>
                <c:pt idx="16">
                  <c:v>Краснобаранская</c:v>
                </c:pt>
                <c:pt idx="17">
                  <c:v>Левашовская сош</c:v>
                </c:pt>
              </c:strCache>
            </c:strRef>
          </c:cat>
          <c:val>
            <c:numRef>
              <c:f>Лист6!$C$148:$C$165</c:f>
              <c:numCache>
                <c:formatCode>0%</c:formatCode>
                <c:ptCount val="18"/>
                <c:pt idx="0">
                  <c:v>0.22</c:v>
                </c:pt>
                <c:pt idx="1">
                  <c:v>8.0000000000000043E-2</c:v>
                </c:pt>
                <c:pt idx="2">
                  <c:v>0.25</c:v>
                </c:pt>
                <c:pt idx="3">
                  <c:v>0.22</c:v>
                </c:pt>
                <c:pt idx="4">
                  <c:v>0.25</c:v>
                </c:pt>
                <c:pt idx="5">
                  <c:v>0.37000000000000022</c:v>
                </c:pt>
                <c:pt idx="6">
                  <c:v>0.5</c:v>
                </c:pt>
                <c:pt idx="7">
                  <c:v>0.75000000000000044</c:v>
                </c:pt>
                <c:pt idx="8">
                  <c:v>0.38000000000000023</c:v>
                </c:pt>
                <c:pt idx="9">
                  <c:v>0.2400000000000001</c:v>
                </c:pt>
                <c:pt idx="10">
                  <c:v>0.4</c:v>
                </c:pt>
                <c:pt idx="11">
                  <c:v>0.39000000000000024</c:v>
                </c:pt>
                <c:pt idx="12">
                  <c:v>0.71000000000000041</c:v>
                </c:pt>
                <c:pt idx="13">
                  <c:v>0.33000000000000035</c:v>
                </c:pt>
                <c:pt idx="14">
                  <c:v>0.5</c:v>
                </c:pt>
                <c:pt idx="15">
                  <c:v>0.4</c:v>
                </c:pt>
                <c:pt idx="16">
                  <c:v>0.2</c:v>
                </c:pt>
                <c:pt idx="17">
                  <c:v>0.5</c:v>
                </c:pt>
              </c:numCache>
            </c:numRef>
          </c:val>
        </c:ser>
        <c:axId val="75703040"/>
        <c:axId val="75704576"/>
      </c:barChart>
      <c:catAx>
        <c:axId val="75703040"/>
        <c:scaling>
          <c:orientation val="minMax"/>
        </c:scaling>
        <c:axPos val="b"/>
        <c:tickLblPos val="nextTo"/>
        <c:crossAx val="75704576"/>
        <c:crosses val="autoZero"/>
        <c:auto val="1"/>
        <c:lblAlgn val="ctr"/>
        <c:lblOffset val="100"/>
      </c:catAx>
      <c:valAx>
        <c:axId val="75704576"/>
        <c:scaling>
          <c:orientation val="minMax"/>
        </c:scaling>
        <c:axPos val="l"/>
        <c:majorGridlines/>
        <c:numFmt formatCode="0%" sourceLinked="1"/>
        <c:tickLblPos val="nextTo"/>
        <c:crossAx val="7570304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Лист6!$B$259</c:f>
              <c:strCache>
                <c:ptCount val="1"/>
                <c:pt idx="0">
                  <c:v>Группа риска</c:v>
                </c:pt>
              </c:strCache>
            </c:strRef>
          </c:tx>
          <c:cat>
            <c:strRef>
              <c:f>Лист6!$A$260:$A$277</c:f>
              <c:strCache>
                <c:ptCount val="18"/>
                <c:pt idx="0">
                  <c:v>АСШ №1</c:v>
                </c:pt>
                <c:pt idx="1">
                  <c:v>АСШ №2</c:v>
                </c:pt>
                <c:pt idx="2">
                  <c:v>АСШ№3</c:v>
                </c:pt>
                <c:pt idx="3">
                  <c:v>Билярская сош</c:v>
                </c:pt>
                <c:pt idx="4">
                  <c:v>Ерыклинская  сош</c:v>
                </c:pt>
                <c:pt idx="5">
                  <c:v>Ср.Тиганская сош</c:v>
                </c:pt>
                <c:pt idx="6">
                  <c:v>П.Шенталинская</c:v>
                </c:pt>
                <c:pt idx="7">
                  <c:v>Шаминская сош</c:v>
                </c:pt>
                <c:pt idx="8">
                  <c:v>М.Курналинская сош</c:v>
                </c:pt>
                <c:pt idx="9">
                  <c:v>Родниковская сош</c:v>
                </c:pt>
                <c:pt idx="10">
                  <c:v>Сахаровская сош</c:v>
                </c:pt>
                <c:pt idx="11">
                  <c:v>Ялкинская сош</c:v>
                </c:pt>
                <c:pt idx="12">
                  <c:v>Б.Тиганская сош</c:v>
                </c:pt>
                <c:pt idx="13">
                  <c:v>Большеполянская</c:v>
                </c:pt>
                <c:pt idx="14">
                  <c:v>Лебединская  сош</c:v>
                </c:pt>
                <c:pt idx="15">
                  <c:v>Чув.Майнская сош</c:v>
                </c:pt>
                <c:pt idx="16">
                  <c:v>Краснобаранская</c:v>
                </c:pt>
                <c:pt idx="17">
                  <c:v>Левашовская сош</c:v>
                </c:pt>
              </c:strCache>
            </c:strRef>
          </c:cat>
          <c:val>
            <c:numRef>
              <c:f>Лист6!$B$260:$B$277</c:f>
              <c:numCache>
                <c:formatCode>0%</c:formatCode>
                <c:ptCount val="18"/>
                <c:pt idx="0">
                  <c:v>0.18000000000000016</c:v>
                </c:pt>
                <c:pt idx="1">
                  <c:v>0.15000000000000016</c:v>
                </c:pt>
                <c:pt idx="2">
                  <c:v>0.14000000000000001</c:v>
                </c:pt>
                <c:pt idx="3">
                  <c:v>0.2</c:v>
                </c:pt>
                <c:pt idx="4">
                  <c:v>0.11</c:v>
                </c:pt>
                <c:pt idx="5">
                  <c:v>0.25</c:v>
                </c:pt>
                <c:pt idx="6">
                  <c:v>0</c:v>
                </c:pt>
                <c:pt idx="7">
                  <c:v>0.22</c:v>
                </c:pt>
                <c:pt idx="8">
                  <c:v>9.0000000000000024E-2</c:v>
                </c:pt>
                <c:pt idx="9">
                  <c:v>0.2</c:v>
                </c:pt>
                <c:pt idx="10">
                  <c:v>0.2</c:v>
                </c:pt>
                <c:pt idx="11">
                  <c:v>0.13</c:v>
                </c:pt>
                <c:pt idx="12">
                  <c:v>0.56999999999999995</c:v>
                </c:pt>
                <c:pt idx="13">
                  <c:v>0.22</c:v>
                </c:pt>
                <c:pt idx="14">
                  <c:v>0.25</c:v>
                </c:pt>
                <c:pt idx="15">
                  <c:v>0.5</c:v>
                </c:pt>
                <c:pt idx="16">
                  <c:v>0</c:v>
                </c:pt>
                <c:pt idx="17">
                  <c:v>0.4</c:v>
                </c:pt>
              </c:numCache>
            </c:numRef>
          </c:val>
        </c:ser>
        <c:ser>
          <c:idx val="1"/>
          <c:order val="1"/>
          <c:tx>
            <c:strRef>
              <c:f>Лист6!$C$259</c:f>
              <c:strCache>
                <c:ptCount val="1"/>
                <c:pt idx="0">
                  <c:v>Не прошли порог по трем модулям</c:v>
                </c:pt>
              </c:strCache>
            </c:strRef>
          </c:tx>
          <c:cat>
            <c:strRef>
              <c:f>Лист6!$A$260:$A$277</c:f>
              <c:strCache>
                <c:ptCount val="18"/>
                <c:pt idx="0">
                  <c:v>АСШ №1</c:v>
                </c:pt>
                <c:pt idx="1">
                  <c:v>АСШ №2</c:v>
                </c:pt>
                <c:pt idx="2">
                  <c:v>АСШ№3</c:v>
                </c:pt>
                <c:pt idx="3">
                  <c:v>Билярская сош</c:v>
                </c:pt>
                <c:pt idx="4">
                  <c:v>Ерыклинская  сош</c:v>
                </c:pt>
                <c:pt idx="5">
                  <c:v>Ср.Тиганская сош</c:v>
                </c:pt>
                <c:pt idx="6">
                  <c:v>П.Шенталинская</c:v>
                </c:pt>
                <c:pt idx="7">
                  <c:v>Шаминская сош</c:v>
                </c:pt>
                <c:pt idx="8">
                  <c:v>М.Курналинская сош</c:v>
                </c:pt>
                <c:pt idx="9">
                  <c:v>Родниковская сош</c:v>
                </c:pt>
                <c:pt idx="10">
                  <c:v>Сахаровская сош</c:v>
                </c:pt>
                <c:pt idx="11">
                  <c:v>Ялкинская сош</c:v>
                </c:pt>
                <c:pt idx="12">
                  <c:v>Б.Тиганская сош</c:v>
                </c:pt>
                <c:pt idx="13">
                  <c:v>Большеполянская</c:v>
                </c:pt>
                <c:pt idx="14">
                  <c:v>Лебединская  сош</c:v>
                </c:pt>
                <c:pt idx="15">
                  <c:v>Чув.Майнская сош</c:v>
                </c:pt>
                <c:pt idx="16">
                  <c:v>Краснобаранская</c:v>
                </c:pt>
                <c:pt idx="17">
                  <c:v>Левашовская сош</c:v>
                </c:pt>
              </c:strCache>
            </c:strRef>
          </c:cat>
          <c:val>
            <c:numRef>
              <c:f>Лист6!$C$260:$C$277</c:f>
              <c:numCache>
                <c:formatCode>0%</c:formatCode>
                <c:ptCount val="18"/>
                <c:pt idx="0">
                  <c:v>0.37000000000000033</c:v>
                </c:pt>
                <c:pt idx="1">
                  <c:v>0.4</c:v>
                </c:pt>
                <c:pt idx="2">
                  <c:v>0.3900000000000004</c:v>
                </c:pt>
                <c:pt idx="3">
                  <c:v>0.24000000000000016</c:v>
                </c:pt>
                <c:pt idx="4">
                  <c:v>0.22</c:v>
                </c:pt>
                <c:pt idx="5">
                  <c:v>8.0000000000000043E-2</c:v>
                </c:pt>
                <c:pt idx="6">
                  <c:v>0.25</c:v>
                </c:pt>
                <c:pt idx="7">
                  <c:v>0.22</c:v>
                </c:pt>
                <c:pt idx="8">
                  <c:v>0.25</c:v>
                </c:pt>
                <c:pt idx="9">
                  <c:v>0.5</c:v>
                </c:pt>
                <c:pt idx="10">
                  <c:v>0.75000000000000078</c:v>
                </c:pt>
                <c:pt idx="11">
                  <c:v>0.38000000000000039</c:v>
                </c:pt>
                <c:pt idx="12">
                  <c:v>0.71000000000000063</c:v>
                </c:pt>
                <c:pt idx="13">
                  <c:v>0.33000000000000046</c:v>
                </c:pt>
                <c:pt idx="14">
                  <c:v>0.5</c:v>
                </c:pt>
                <c:pt idx="15">
                  <c:v>0.4</c:v>
                </c:pt>
                <c:pt idx="16">
                  <c:v>0.2</c:v>
                </c:pt>
                <c:pt idx="17">
                  <c:v>0.5</c:v>
                </c:pt>
              </c:numCache>
            </c:numRef>
          </c:val>
        </c:ser>
        <c:axId val="75738112"/>
        <c:axId val="75748096"/>
      </c:barChart>
      <c:catAx>
        <c:axId val="7573811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75748096"/>
        <c:crosses val="autoZero"/>
        <c:auto val="1"/>
        <c:lblAlgn val="ctr"/>
        <c:lblOffset val="100"/>
      </c:catAx>
      <c:valAx>
        <c:axId val="75748096"/>
        <c:scaling>
          <c:orientation val="minMax"/>
        </c:scaling>
        <c:axPos val="l"/>
        <c:majorGridlines/>
        <c:numFmt formatCode="0%" sourceLinked="1"/>
        <c:tickLblPos val="nextTo"/>
        <c:crossAx val="7573811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Прошли </a:t>
            </a:r>
            <a:r>
              <a:rPr lang="ru-RU" dirty="0"/>
              <a:t>минимальный порог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Лист6!$B$284</c:f>
              <c:strCache>
                <c:ptCount val="1"/>
                <c:pt idx="0">
                  <c:v>прошли минимальный порог</c:v>
                </c:pt>
              </c:strCache>
            </c:strRef>
          </c:tx>
          <c:dLbls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Лист6!$A$285:$A$286</c:f>
              <c:strCache>
                <c:ptCount val="2"/>
                <c:pt idx="0">
                  <c:v>ноябрь 2015 г.</c:v>
                </c:pt>
                <c:pt idx="1">
                  <c:v>январь 2016 г.</c:v>
                </c:pt>
              </c:strCache>
            </c:strRef>
          </c:cat>
          <c:val>
            <c:numRef>
              <c:f>Лист6!$B$285:$B$286</c:f>
              <c:numCache>
                <c:formatCode>0%</c:formatCode>
                <c:ptCount val="2"/>
                <c:pt idx="0">
                  <c:v>0.13</c:v>
                </c:pt>
                <c:pt idx="1">
                  <c:v>0.23</c:v>
                </c:pt>
              </c:numCache>
            </c:numRef>
          </c:val>
        </c:ser>
      </c:pie3DChart>
    </c:plotArea>
    <c:legend>
      <c:legendPos val="r"/>
      <c:legendEntry>
        <c:idx val="0"/>
        <c:txPr>
          <a:bodyPr/>
          <a:lstStyle/>
          <a:p>
            <a:pPr>
              <a:defRPr sz="14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/>
            </a:pPr>
            <a:endParaRPr lang="ru-RU"/>
          </a:p>
        </c:txPr>
      </c:legendEntry>
      <c:layout/>
      <c:txPr>
        <a:bodyPr/>
        <a:lstStyle/>
        <a:p>
          <a:pPr>
            <a:defRPr sz="1400"/>
          </a:pPr>
          <a:endParaRPr lang="ru-RU"/>
        </a:p>
      </c:txPr>
    </c:legend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Не </a:t>
            </a:r>
            <a:r>
              <a:rPr lang="ru-RU" dirty="0"/>
              <a:t>прошли минимальный порог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Лист6!$N$280</c:f>
              <c:strCache>
                <c:ptCount val="1"/>
                <c:pt idx="0">
                  <c:v>не прошли минимальный порог</c:v>
                </c:pt>
              </c:strCache>
            </c:strRef>
          </c:tx>
          <c:dPt>
            <c:idx val="0"/>
            <c:spPr>
              <a:solidFill>
                <a:schemeClr val="accent5"/>
              </a:solidFill>
            </c:spPr>
          </c:dPt>
          <c:dPt>
            <c:idx val="1"/>
            <c:spPr>
              <a:solidFill>
                <a:srgbClr val="7030A0"/>
              </a:solidFill>
            </c:spPr>
          </c:dPt>
          <c:dLbls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Лист6!$M$281:$M$282</c:f>
              <c:strCache>
                <c:ptCount val="2"/>
                <c:pt idx="0">
                  <c:v>ноябрь 2015 г.</c:v>
                </c:pt>
                <c:pt idx="1">
                  <c:v>январь 2016 г.</c:v>
                </c:pt>
              </c:strCache>
            </c:strRef>
          </c:cat>
          <c:val>
            <c:numRef>
              <c:f>Лист6!$N$281:$N$282</c:f>
              <c:numCache>
                <c:formatCode>0%</c:formatCode>
                <c:ptCount val="2"/>
                <c:pt idx="0">
                  <c:v>0.21000000000000021</c:v>
                </c:pt>
                <c:pt idx="1">
                  <c:v>0.33000000000000057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400" b="1"/>
          </a:pPr>
          <a:endParaRPr lang="ru-RU"/>
        </a:p>
      </c:txPr>
    </c:legend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Лист6!$C$259</c:f>
              <c:strCache>
                <c:ptCount val="1"/>
                <c:pt idx="0">
                  <c:v> БЫЛО</c:v>
                </c:pt>
              </c:strCache>
            </c:strRef>
          </c:tx>
          <c:cat>
            <c:strRef>
              <c:f>Лист6!$B$260:$B$280</c:f>
              <c:strCache>
                <c:ptCount val="21"/>
                <c:pt idx="0">
                  <c:v>Ерыклинская  сош</c:v>
                </c:pt>
                <c:pt idx="1">
                  <c:v>Ср.Тиганская сош</c:v>
                </c:pt>
                <c:pt idx="2">
                  <c:v>П.Шенталинская</c:v>
                </c:pt>
                <c:pt idx="3">
                  <c:v>Шаминская сош</c:v>
                </c:pt>
                <c:pt idx="4">
                  <c:v>Куркульская сош</c:v>
                </c:pt>
                <c:pt idx="5">
                  <c:v>М.Курналинская сош</c:v>
                </c:pt>
                <c:pt idx="6">
                  <c:v>Ст.Шенталинская</c:v>
                </c:pt>
                <c:pt idx="7">
                  <c:v>АСШ №1</c:v>
                </c:pt>
                <c:pt idx="8">
                  <c:v>Родниковская сош</c:v>
                </c:pt>
                <c:pt idx="9">
                  <c:v>Реченская  оош</c:v>
                </c:pt>
                <c:pt idx="10">
                  <c:v>Сахаровская сош</c:v>
                </c:pt>
                <c:pt idx="11">
                  <c:v>Ялкинская сош</c:v>
                </c:pt>
                <c:pt idx="12">
                  <c:v>Билярская сош</c:v>
                </c:pt>
                <c:pt idx="13">
                  <c:v>АСШ №2</c:v>
                </c:pt>
                <c:pt idx="14">
                  <c:v>АСШ№3</c:v>
                </c:pt>
                <c:pt idx="15">
                  <c:v>Б.Тиганская сош</c:v>
                </c:pt>
                <c:pt idx="16">
                  <c:v>Большеполянская</c:v>
                </c:pt>
                <c:pt idx="17">
                  <c:v>Лебединская  сош</c:v>
                </c:pt>
                <c:pt idx="18">
                  <c:v>Чув.Майнская сош</c:v>
                </c:pt>
                <c:pt idx="19">
                  <c:v>Краснобаранская</c:v>
                </c:pt>
                <c:pt idx="20">
                  <c:v>Левашовская сош</c:v>
                </c:pt>
              </c:strCache>
            </c:strRef>
          </c:cat>
          <c:val>
            <c:numRef>
              <c:f>Лист6!$C$260:$C$280</c:f>
              <c:numCache>
                <c:formatCode>0%</c:formatCode>
                <c:ptCount val="21"/>
                <c:pt idx="0">
                  <c:v>0.22</c:v>
                </c:pt>
                <c:pt idx="1">
                  <c:v>0.33000000000000052</c:v>
                </c:pt>
                <c:pt idx="2">
                  <c:v>0</c:v>
                </c:pt>
                <c:pt idx="3">
                  <c:v>0.11</c:v>
                </c:pt>
                <c:pt idx="4">
                  <c:v>0.14000000000000001</c:v>
                </c:pt>
                <c:pt idx="5">
                  <c:v>0.18000000000000019</c:v>
                </c:pt>
                <c:pt idx="6">
                  <c:v>0</c:v>
                </c:pt>
                <c:pt idx="7">
                  <c:v>7.0000000000000021E-2</c:v>
                </c:pt>
                <c:pt idx="8">
                  <c:v>0.4</c:v>
                </c:pt>
                <c:pt idx="9">
                  <c:v>0</c:v>
                </c:pt>
                <c:pt idx="10">
                  <c:v>0</c:v>
                </c:pt>
                <c:pt idx="11">
                  <c:v>0.25</c:v>
                </c:pt>
                <c:pt idx="12">
                  <c:v>0.11</c:v>
                </c:pt>
                <c:pt idx="13">
                  <c:v>0.11</c:v>
                </c:pt>
                <c:pt idx="14">
                  <c:v>0.29000000000000031</c:v>
                </c:pt>
                <c:pt idx="15">
                  <c:v>0</c:v>
                </c:pt>
                <c:pt idx="16">
                  <c:v>0.11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Лист6!$D$259</c:f>
              <c:strCache>
                <c:ptCount val="1"/>
                <c:pt idx="0">
                  <c:v> СТАЛО</c:v>
                </c:pt>
              </c:strCache>
            </c:strRef>
          </c:tx>
          <c:cat>
            <c:strRef>
              <c:f>Лист6!$B$260:$B$280</c:f>
              <c:strCache>
                <c:ptCount val="21"/>
                <c:pt idx="0">
                  <c:v>Ерыклинская  сош</c:v>
                </c:pt>
                <c:pt idx="1">
                  <c:v>Ср.Тиганская сош</c:v>
                </c:pt>
                <c:pt idx="2">
                  <c:v>П.Шенталинская</c:v>
                </c:pt>
                <c:pt idx="3">
                  <c:v>Шаминская сош</c:v>
                </c:pt>
                <c:pt idx="4">
                  <c:v>Куркульская сош</c:v>
                </c:pt>
                <c:pt idx="5">
                  <c:v>М.Курналинская сош</c:v>
                </c:pt>
                <c:pt idx="6">
                  <c:v>Ст.Шенталинская</c:v>
                </c:pt>
                <c:pt idx="7">
                  <c:v>АСШ №1</c:v>
                </c:pt>
                <c:pt idx="8">
                  <c:v>Родниковская сош</c:v>
                </c:pt>
                <c:pt idx="9">
                  <c:v>Реченская  оош</c:v>
                </c:pt>
                <c:pt idx="10">
                  <c:v>Сахаровская сош</c:v>
                </c:pt>
                <c:pt idx="11">
                  <c:v>Ялкинская сош</c:v>
                </c:pt>
                <c:pt idx="12">
                  <c:v>Билярская сош</c:v>
                </c:pt>
                <c:pt idx="13">
                  <c:v>АСШ №2</c:v>
                </c:pt>
                <c:pt idx="14">
                  <c:v>АСШ№3</c:v>
                </c:pt>
                <c:pt idx="15">
                  <c:v>Б.Тиганская сош</c:v>
                </c:pt>
                <c:pt idx="16">
                  <c:v>Большеполянская</c:v>
                </c:pt>
                <c:pt idx="17">
                  <c:v>Лебединская  сош</c:v>
                </c:pt>
                <c:pt idx="18">
                  <c:v>Чув.Майнская сош</c:v>
                </c:pt>
                <c:pt idx="19">
                  <c:v>Краснобаранская</c:v>
                </c:pt>
                <c:pt idx="20">
                  <c:v>Левашовская сош</c:v>
                </c:pt>
              </c:strCache>
            </c:strRef>
          </c:cat>
          <c:val>
            <c:numRef>
              <c:f>Лист6!$D$260:$D$280</c:f>
              <c:numCache>
                <c:formatCode>0%</c:formatCode>
                <c:ptCount val="21"/>
                <c:pt idx="0">
                  <c:v>0.56000000000000005</c:v>
                </c:pt>
                <c:pt idx="1">
                  <c:v>0.5</c:v>
                </c:pt>
                <c:pt idx="2">
                  <c:v>0.5</c:v>
                </c:pt>
                <c:pt idx="3">
                  <c:v>0.44</c:v>
                </c:pt>
                <c:pt idx="4">
                  <c:v>0.4</c:v>
                </c:pt>
                <c:pt idx="5">
                  <c:v>0.38000000000000045</c:v>
                </c:pt>
                <c:pt idx="6">
                  <c:v>0.33000000000000052</c:v>
                </c:pt>
                <c:pt idx="7">
                  <c:v>0.26</c:v>
                </c:pt>
                <c:pt idx="8">
                  <c:v>0.25</c:v>
                </c:pt>
                <c:pt idx="9">
                  <c:v>0.25</c:v>
                </c:pt>
                <c:pt idx="10">
                  <c:v>0.25</c:v>
                </c:pt>
                <c:pt idx="11">
                  <c:v>0.25</c:v>
                </c:pt>
                <c:pt idx="12">
                  <c:v>0.21000000000000019</c:v>
                </c:pt>
                <c:pt idx="13">
                  <c:v>0.2</c:v>
                </c:pt>
                <c:pt idx="14">
                  <c:v>0.18000000000000019</c:v>
                </c:pt>
                <c:pt idx="15">
                  <c:v>0.14000000000000001</c:v>
                </c:pt>
                <c:pt idx="16">
                  <c:v>0.11</c:v>
                </c:pt>
                <c:pt idx="17">
                  <c:v>8.0000000000000043E-2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</c:ser>
        <c:shape val="box"/>
        <c:axId val="75900416"/>
        <c:axId val="75901952"/>
        <c:axId val="0"/>
      </c:bar3DChart>
      <c:catAx>
        <c:axId val="7590041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75901952"/>
        <c:crosses val="autoZero"/>
        <c:auto val="1"/>
        <c:lblAlgn val="ctr"/>
        <c:lblOffset val="100"/>
      </c:catAx>
      <c:valAx>
        <c:axId val="75901952"/>
        <c:scaling>
          <c:orientation val="minMax"/>
        </c:scaling>
        <c:axPos val="l"/>
        <c:majorGridlines/>
        <c:numFmt formatCode="0%" sourceLinked="1"/>
        <c:tickLblPos val="nextTo"/>
        <c:crossAx val="7590041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FBF06A-901F-4B84-8B29-33B67D8271CB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7CAEB9-65B4-418C-B3BF-C9FD297E24F5}">
      <dgm:prSet phldrT="[Текст]"/>
      <dgm:spPr/>
      <dgm:t>
        <a:bodyPr/>
        <a:lstStyle/>
        <a:p>
          <a:r>
            <a:rPr lang="ru-RU" dirty="0" smtClean="0"/>
            <a:t>Ноябрь 2015 </a:t>
          </a:r>
          <a:endParaRPr lang="ru-RU" dirty="0"/>
        </a:p>
      </dgm:t>
    </dgm:pt>
    <dgm:pt modelId="{9309CE46-1126-4201-AD28-3475F90757A9}" type="parTrans" cxnId="{25F2F4FE-FA45-4B94-967B-13DBCBCD320D}">
      <dgm:prSet/>
      <dgm:spPr/>
      <dgm:t>
        <a:bodyPr/>
        <a:lstStyle/>
        <a:p>
          <a:endParaRPr lang="ru-RU"/>
        </a:p>
      </dgm:t>
    </dgm:pt>
    <dgm:pt modelId="{95376BF4-99CC-4537-898E-9E385F013C9C}" type="sibTrans" cxnId="{25F2F4FE-FA45-4B94-967B-13DBCBCD320D}">
      <dgm:prSet/>
      <dgm:spPr/>
      <dgm:t>
        <a:bodyPr/>
        <a:lstStyle/>
        <a:p>
          <a:endParaRPr lang="ru-RU"/>
        </a:p>
      </dgm:t>
    </dgm:pt>
    <dgm:pt modelId="{A50C6D8C-BC46-42FB-822A-7BE8462576BD}">
      <dgm:prSet phldrT="[Текст]"/>
      <dgm:spPr/>
      <dgm:t>
        <a:bodyPr/>
        <a:lstStyle/>
        <a:p>
          <a:r>
            <a:rPr lang="ru-RU" dirty="0" smtClean="0"/>
            <a:t> Прошли через минимальный порог -35 учащихся (13%)</a:t>
          </a:r>
          <a:endParaRPr lang="ru-RU" dirty="0"/>
        </a:p>
      </dgm:t>
    </dgm:pt>
    <dgm:pt modelId="{4686BF6F-5EF0-410F-A72B-CD9E777E7681}" type="parTrans" cxnId="{3B533F01-2EBB-4B24-9174-A18C323CB51F}">
      <dgm:prSet/>
      <dgm:spPr/>
      <dgm:t>
        <a:bodyPr/>
        <a:lstStyle/>
        <a:p>
          <a:endParaRPr lang="ru-RU"/>
        </a:p>
      </dgm:t>
    </dgm:pt>
    <dgm:pt modelId="{ED1C881A-04E0-4012-8676-51BF62B4C7AC}" type="sibTrans" cxnId="{3B533F01-2EBB-4B24-9174-A18C323CB51F}">
      <dgm:prSet/>
      <dgm:spPr/>
      <dgm:t>
        <a:bodyPr/>
        <a:lstStyle/>
        <a:p>
          <a:endParaRPr lang="ru-RU"/>
        </a:p>
      </dgm:t>
    </dgm:pt>
    <dgm:pt modelId="{B8F3F1F5-9A94-4076-8C63-0218A3DEA9EF}">
      <dgm:prSet phldrT="[Текст]"/>
      <dgm:spPr/>
      <dgm:t>
        <a:bodyPr/>
        <a:lstStyle/>
        <a:p>
          <a:r>
            <a:rPr lang="ru-RU" dirty="0" smtClean="0"/>
            <a:t>Не прошли через минимальный порог по 3 модулям- 55 учащихся (21%)</a:t>
          </a:r>
          <a:endParaRPr lang="ru-RU" dirty="0"/>
        </a:p>
      </dgm:t>
    </dgm:pt>
    <dgm:pt modelId="{5C825A52-4A28-4727-A0DE-757E33B96A5D}" type="parTrans" cxnId="{EB1D7A79-7FBF-4F78-B383-E261C8FDFD55}">
      <dgm:prSet/>
      <dgm:spPr/>
      <dgm:t>
        <a:bodyPr/>
        <a:lstStyle/>
        <a:p>
          <a:endParaRPr lang="ru-RU"/>
        </a:p>
      </dgm:t>
    </dgm:pt>
    <dgm:pt modelId="{12F2D9E1-D03B-4102-9EAF-D7DD5615C65B}" type="sibTrans" cxnId="{EB1D7A79-7FBF-4F78-B383-E261C8FDFD55}">
      <dgm:prSet/>
      <dgm:spPr/>
      <dgm:t>
        <a:bodyPr/>
        <a:lstStyle/>
        <a:p>
          <a:endParaRPr lang="ru-RU"/>
        </a:p>
      </dgm:t>
    </dgm:pt>
    <dgm:pt modelId="{26161E3D-727F-4854-A940-F698F451159E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/>
            <a:t>Январь 2016</a:t>
          </a:r>
          <a:endParaRPr lang="ru-RU" dirty="0"/>
        </a:p>
      </dgm:t>
    </dgm:pt>
    <dgm:pt modelId="{330E6481-1457-41EC-B4E4-C7CF4D213E92}" type="parTrans" cxnId="{9094F69A-57AB-4769-957E-10468079E314}">
      <dgm:prSet/>
      <dgm:spPr/>
      <dgm:t>
        <a:bodyPr/>
        <a:lstStyle/>
        <a:p>
          <a:endParaRPr lang="ru-RU"/>
        </a:p>
      </dgm:t>
    </dgm:pt>
    <dgm:pt modelId="{50E253EE-B7E7-4798-85F5-2AECDBC05E93}" type="sibTrans" cxnId="{9094F69A-57AB-4769-957E-10468079E314}">
      <dgm:prSet/>
      <dgm:spPr/>
      <dgm:t>
        <a:bodyPr/>
        <a:lstStyle/>
        <a:p>
          <a:endParaRPr lang="ru-RU"/>
        </a:p>
      </dgm:t>
    </dgm:pt>
    <dgm:pt modelId="{B4F1C1DD-E19A-440B-9D8C-853EAAFE37CE}">
      <dgm:prSet phldrT="[Текст]"/>
      <dgm:spPr/>
      <dgm:t>
        <a:bodyPr/>
        <a:lstStyle/>
        <a:p>
          <a:r>
            <a:rPr lang="ru-RU" dirty="0" smtClean="0"/>
            <a:t>Прошли через минимальный порог-62 учащихся (23%)</a:t>
          </a:r>
          <a:endParaRPr lang="ru-RU" dirty="0"/>
        </a:p>
      </dgm:t>
    </dgm:pt>
    <dgm:pt modelId="{74445BD0-3DB6-45E9-ADDB-D133FFE11559}" type="parTrans" cxnId="{D80148D7-0E35-407C-8C4F-6C802C71BD72}">
      <dgm:prSet/>
      <dgm:spPr/>
      <dgm:t>
        <a:bodyPr/>
        <a:lstStyle/>
        <a:p>
          <a:endParaRPr lang="ru-RU"/>
        </a:p>
      </dgm:t>
    </dgm:pt>
    <dgm:pt modelId="{6760DB80-4F1E-4FD8-BA4B-BD47D2F787DA}" type="sibTrans" cxnId="{D80148D7-0E35-407C-8C4F-6C802C71BD72}">
      <dgm:prSet/>
      <dgm:spPr/>
      <dgm:t>
        <a:bodyPr/>
        <a:lstStyle/>
        <a:p>
          <a:endParaRPr lang="ru-RU"/>
        </a:p>
      </dgm:t>
    </dgm:pt>
    <dgm:pt modelId="{C04F0D74-A6FB-4EB9-9ED4-ABF41CEFE100}">
      <dgm:prSet phldrT="[Текст]"/>
      <dgm:spPr/>
      <dgm:t>
        <a:bodyPr/>
        <a:lstStyle/>
        <a:p>
          <a:r>
            <a:rPr lang="ru-RU" dirty="0" smtClean="0"/>
            <a:t>Не прошли через минимальный порог по 3 модулям-86 учащихся (33%)</a:t>
          </a:r>
          <a:endParaRPr lang="ru-RU" dirty="0"/>
        </a:p>
      </dgm:t>
    </dgm:pt>
    <dgm:pt modelId="{0ABBCAB9-954A-4779-9670-B90E2EBF62B9}" type="parTrans" cxnId="{E1B8AD28-1EE3-4C45-9E08-17BF8C058FA1}">
      <dgm:prSet/>
      <dgm:spPr/>
      <dgm:t>
        <a:bodyPr/>
        <a:lstStyle/>
        <a:p>
          <a:endParaRPr lang="ru-RU"/>
        </a:p>
      </dgm:t>
    </dgm:pt>
    <dgm:pt modelId="{CAD47150-D84C-49F4-9C4A-8E317F5091AD}" type="sibTrans" cxnId="{E1B8AD28-1EE3-4C45-9E08-17BF8C058FA1}">
      <dgm:prSet/>
      <dgm:spPr/>
      <dgm:t>
        <a:bodyPr/>
        <a:lstStyle/>
        <a:p>
          <a:endParaRPr lang="ru-RU"/>
        </a:p>
      </dgm:t>
    </dgm:pt>
    <dgm:pt modelId="{FF2AEC95-2693-4F98-BD36-DF629995A150}" type="pres">
      <dgm:prSet presAssocID="{04FBF06A-901F-4B84-8B29-33B67D8271C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02F051F-3692-4EC0-943A-8DD73AFD50DA}" type="pres">
      <dgm:prSet presAssocID="{E67CAEB9-65B4-418C-B3BF-C9FD297E24F5}" presName="root" presStyleCnt="0"/>
      <dgm:spPr/>
    </dgm:pt>
    <dgm:pt modelId="{8BB3A02D-1202-46A7-AFC9-1E5DCED5C97C}" type="pres">
      <dgm:prSet presAssocID="{E67CAEB9-65B4-418C-B3BF-C9FD297E24F5}" presName="rootComposite" presStyleCnt="0"/>
      <dgm:spPr/>
    </dgm:pt>
    <dgm:pt modelId="{54C2C12E-771E-41C2-96BE-7AB6B07AD3DA}" type="pres">
      <dgm:prSet presAssocID="{E67CAEB9-65B4-418C-B3BF-C9FD297E24F5}" presName="rootText" presStyleLbl="node1" presStyleIdx="0" presStyleCnt="2"/>
      <dgm:spPr/>
      <dgm:t>
        <a:bodyPr/>
        <a:lstStyle/>
        <a:p>
          <a:endParaRPr lang="ru-RU"/>
        </a:p>
      </dgm:t>
    </dgm:pt>
    <dgm:pt modelId="{14BC6850-4787-4841-8A04-E04BC1C06819}" type="pres">
      <dgm:prSet presAssocID="{E67CAEB9-65B4-418C-B3BF-C9FD297E24F5}" presName="rootConnector" presStyleLbl="node1" presStyleIdx="0" presStyleCnt="2"/>
      <dgm:spPr/>
      <dgm:t>
        <a:bodyPr/>
        <a:lstStyle/>
        <a:p>
          <a:endParaRPr lang="ru-RU"/>
        </a:p>
      </dgm:t>
    </dgm:pt>
    <dgm:pt modelId="{81CD1D38-9E01-4F63-913B-747EAC8499E2}" type="pres">
      <dgm:prSet presAssocID="{E67CAEB9-65B4-418C-B3BF-C9FD297E24F5}" presName="childShape" presStyleCnt="0"/>
      <dgm:spPr/>
    </dgm:pt>
    <dgm:pt modelId="{A6E4B82F-0B84-4232-9937-2F04DCA25F8A}" type="pres">
      <dgm:prSet presAssocID="{4686BF6F-5EF0-410F-A72B-CD9E777E7681}" presName="Name13" presStyleLbl="parChTrans1D2" presStyleIdx="0" presStyleCnt="4"/>
      <dgm:spPr/>
      <dgm:t>
        <a:bodyPr/>
        <a:lstStyle/>
        <a:p>
          <a:endParaRPr lang="ru-RU"/>
        </a:p>
      </dgm:t>
    </dgm:pt>
    <dgm:pt modelId="{6AF598F9-E351-476F-8849-3A341139C29E}" type="pres">
      <dgm:prSet presAssocID="{A50C6D8C-BC46-42FB-822A-7BE8462576BD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976EB6-9155-4F0B-8115-CFC7E63BFE4D}" type="pres">
      <dgm:prSet presAssocID="{5C825A52-4A28-4727-A0DE-757E33B96A5D}" presName="Name13" presStyleLbl="parChTrans1D2" presStyleIdx="1" presStyleCnt="4"/>
      <dgm:spPr/>
      <dgm:t>
        <a:bodyPr/>
        <a:lstStyle/>
        <a:p>
          <a:endParaRPr lang="ru-RU"/>
        </a:p>
      </dgm:t>
    </dgm:pt>
    <dgm:pt modelId="{A2BC1EE3-CCA1-4AF2-96C6-6EEC758D8775}" type="pres">
      <dgm:prSet presAssocID="{B8F3F1F5-9A94-4076-8C63-0218A3DEA9EF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8C3C48-50DE-4CE3-BA41-D35DA3A7A5BD}" type="pres">
      <dgm:prSet presAssocID="{26161E3D-727F-4854-A940-F698F451159E}" presName="root" presStyleCnt="0"/>
      <dgm:spPr/>
    </dgm:pt>
    <dgm:pt modelId="{A8DA8B59-A01C-43DF-AA6F-D8B9CC2260FE}" type="pres">
      <dgm:prSet presAssocID="{26161E3D-727F-4854-A940-F698F451159E}" presName="rootComposite" presStyleCnt="0"/>
      <dgm:spPr/>
    </dgm:pt>
    <dgm:pt modelId="{70A49A14-F3F3-416A-BA9C-456AB30A7585}" type="pres">
      <dgm:prSet presAssocID="{26161E3D-727F-4854-A940-F698F451159E}" presName="rootText" presStyleLbl="node1" presStyleIdx="1" presStyleCnt="2" custLinFactNeighborX="2885" custLinFactNeighborY="2691"/>
      <dgm:spPr/>
      <dgm:t>
        <a:bodyPr/>
        <a:lstStyle/>
        <a:p>
          <a:endParaRPr lang="ru-RU"/>
        </a:p>
      </dgm:t>
    </dgm:pt>
    <dgm:pt modelId="{C27B5AE9-055C-4E9B-B5D8-2D5F4020043E}" type="pres">
      <dgm:prSet presAssocID="{26161E3D-727F-4854-A940-F698F451159E}" presName="rootConnector" presStyleLbl="node1" presStyleIdx="1" presStyleCnt="2"/>
      <dgm:spPr/>
      <dgm:t>
        <a:bodyPr/>
        <a:lstStyle/>
        <a:p>
          <a:endParaRPr lang="ru-RU"/>
        </a:p>
      </dgm:t>
    </dgm:pt>
    <dgm:pt modelId="{20B4FC83-8581-4693-A8DD-700396D36FDC}" type="pres">
      <dgm:prSet presAssocID="{26161E3D-727F-4854-A940-F698F451159E}" presName="childShape" presStyleCnt="0"/>
      <dgm:spPr/>
    </dgm:pt>
    <dgm:pt modelId="{E771ECF5-29D1-4E9F-BDEA-1B73BCCBB743}" type="pres">
      <dgm:prSet presAssocID="{74445BD0-3DB6-45E9-ADDB-D133FFE11559}" presName="Name13" presStyleLbl="parChTrans1D2" presStyleIdx="2" presStyleCnt="4"/>
      <dgm:spPr/>
      <dgm:t>
        <a:bodyPr/>
        <a:lstStyle/>
        <a:p>
          <a:endParaRPr lang="ru-RU"/>
        </a:p>
      </dgm:t>
    </dgm:pt>
    <dgm:pt modelId="{08C1E5DA-66F2-4D05-87CF-89D32AD7F24B}" type="pres">
      <dgm:prSet presAssocID="{B4F1C1DD-E19A-440B-9D8C-853EAAFE37CE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2A39F4-B4B1-484E-87CD-E3EC4E26DD00}" type="pres">
      <dgm:prSet presAssocID="{0ABBCAB9-954A-4779-9670-B90E2EBF62B9}" presName="Name13" presStyleLbl="parChTrans1D2" presStyleIdx="3" presStyleCnt="4"/>
      <dgm:spPr/>
      <dgm:t>
        <a:bodyPr/>
        <a:lstStyle/>
        <a:p>
          <a:endParaRPr lang="ru-RU"/>
        </a:p>
      </dgm:t>
    </dgm:pt>
    <dgm:pt modelId="{119F4EBA-1FB0-4045-BE71-9133F89B0453}" type="pres">
      <dgm:prSet presAssocID="{C04F0D74-A6FB-4EB9-9ED4-ABF41CEFE100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C5B182-D472-4E06-9537-F974424C37F1}" type="presOf" srcId="{E67CAEB9-65B4-418C-B3BF-C9FD297E24F5}" destId="{54C2C12E-771E-41C2-96BE-7AB6B07AD3DA}" srcOrd="0" destOrd="0" presId="urn:microsoft.com/office/officeart/2005/8/layout/hierarchy3"/>
    <dgm:cxn modelId="{E5F62264-7EBA-4383-926E-C11CDA2808A4}" type="presOf" srcId="{5C825A52-4A28-4727-A0DE-757E33B96A5D}" destId="{B0976EB6-9155-4F0B-8115-CFC7E63BFE4D}" srcOrd="0" destOrd="0" presId="urn:microsoft.com/office/officeart/2005/8/layout/hierarchy3"/>
    <dgm:cxn modelId="{EB1D7A79-7FBF-4F78-B383-E261C8FDFD55}" srcId="{E67CAEB9-65B4-418C-B3BF-C9FD297E24F5}" destId="{B8F3F1F5-9A94-4076-8C63-0218A3DEA9EF}" srcOrd="1" destOrd="0" parTransId="{5C825A52-4A28-4727-A0DE-757E33B96A5D}" sibTransId="{12F2D9E1-D03B-4102-9EAF-D7DD5615C65B}"/>
    <dgm:cxn modelId="{1FD41362-9099-4E58-AA51-B2EFC3683D00}" type="presOf" srcId="{74445BD0-3DB6-45E9-ADDB-D133FFE11559}" destId="{E771ECF5-29D1-4E9F-BDEA-1B73BCCBB743}" srcOrd="0" destOrd="0" presId="urn:microsoft.com/office/officeart/2005/8/layout/hierarchy3"/>
    <dgm:cxn modelId="{9976E339-EE4A-4DA1-BDB0-CBFAE889BF83}" type="presOf" srcId="{26161E3D-727F-4854-A940-F698F451159E}" destId="{70A49A14-F3F3-416A-BA9C-456AB30A7585}" srcOrd="0" destOrd="0" presId="urn:microsoft.com/office/officeart/2005/8/layout/hierarchy3"/>
    <dgm:cxn modelId="{25F2F4FE-FA45-4B94-967B-13DBCBCD320D}" srcId="{04FBF06A-901F-4B84-8B29-33B67D8271CB}" destId="{E67CAEB9-65B4-418C-B3BF-C9FD297E24F5}" srcOrd="0" destOrd="0" parTransId="{9309CE46-1126-4201-AD28-3475F90757A9}" sibTransId="{95376BF4-99CC-4537-898E-9E385F013C9C}"/>
    <dgm:cxn modelId="{BF67C4EF-9FAC-4549-AAAB-7930F27F23F3}" type="presOf" srcId="{A50C6D8C-BC46-42FB-822A-7BE8462576BD}" destId="{6AF598F9-E351-476F-8849-3A341139C29E}" srcOrd="0" destOrd="0" presId="urn:microsoft.com/office/officeart/2005/8/layout/hierarchy3"/>
    <dgm:cxn modelId="{2C543870-968B-4D1F-AFC3-56A66FA9F743}" type="presOf" srcId="{B8F3F1F5-9A94-4076-8C63-0218A3DEA9EF}" destId="{A2BC1EE3-CCA1-4AF2-96C6-6EEC758D8775}" srcOrd="0" destOrd="0" presId="urn:microsoft.com/office/officeart/2005/8/layout/hierarchy3"/>
    <dgm:cxn modelId="{E7C4441E-BEF4-490E-8D55-F11D7F341F36}" type="presOf" srcId="{B4F1C1DD-E19A-440B-9D8C-853EAAFE37CE}" destId="{08C1E5DA-66F2-4D05-87CF-89D32AD7F24B}" srcOrd="0" destOrd="0" presId="urn:microsoft.com/office/officeart/2005/8/layout/hierarchy3"/>
    <dgm:cxn modelId="{D80148D7-0E35-407C-8C4F-6C802C71BD72}" srcId="{26161E3D-727F-4854-A940-F698F451159E}" destId="{B4F1C1DD-E19A-440B-9D8C-853EAAFE37CE}" srcOrd="0" destOrd="0" parTransId="{74445BD0-3DB6-45E9-ADDB-D133FFE11559}" sibTransId="{6760DB80-4F1E-4FD8-BA4B-BD47D2F787DA}"/>
    <dgm:cxn modelId="{1199001F-73FD-40FF-AF43-4BDB9BE11089}" type="presOf" srcId="{C04F0D74-A6FB-4EB9-9ED4-ABF41CEFE100}" destId="{119F4EBA-1FB0-4045-BE71-9133F89B0453}" srcOrd="0" destOrd="0" presId="urn:microsoft.com/office/officeart/2005/8/layout/hierarchy3"/>
    <dgm:cxn modelId="{48169B80-67E1-4E0C-8C81-66F67E39C9B8}" type="presOf" srcId="{4686BF6F-5EF0-410F-A72B-CD9E777E7681}" destId="{A6E4B82F-0B84-4232-9937-2F04DCA25F8A}" srcOrd="0" destOrd="0" presId="urn:microsoft.com/office/officeart/2005/8/layout/hierarchy3"/>
    <dgm:cxn modelId="{9AE3D97E-F82E-4854-862B-AE228EAA227B}" type="presOf" srcId="{0ABBCAB9-954A-4779-9670-B90E2EBF62B9}" destId="{2E2A39F4-B4B1-484E-87CD-E3EC4E26DD00}" srcOrd="0" destOrd="0" presId="urn:microsoft.com/office/officeart/2005/8/layout/hierarchy3"/>
    <dgm:cxn modelId="{E1B8AD28-1EE3-4C45-9E08-17BF8C058FA1}" srcId="{26161E3D-727F-4854-A940-F698F451159E}" destId="{C04F0D74-A6FB-4EB9-9ED4-ABF41CEFE100}" srcOrd="1" destOrd="0" parTransId="{0ABBCAB9-954A-4779-9670-B90E2EBF62B9}" sibTransId="{CAD47150-D84C-49F4-9C4A-8E317F5091AD}"/>
    <dgm:cxn modelId="{116AC660-6A4D-4CF2-B58F-1E231AFBCB42}" type="presOf" srcId="{04FBF06A-901F-4B84-8B29-33B67D8271CB}" destId="{FF2AEC95-2693-4F98-BD36-DF629995A150}" srcOrd="0" destOrd="0" presId="urn:microsoft.com/office/officeart/2005/8/layout/hierarchy3"/>
    <dgm:cxn modelId="{3B533F01-2EBB-4B24-9174-A18C323CB51F}" srcId="{E67CAEB9-65B4-418C-B3BF-C9FD297E24F5}" destId="{A50C6D8C-BC46-42FB-822A-7BE8462576BD}" srcOrd="0" destOrd="0" parTransId="{4686BF6F-5EF0-410F-A72B-CD9E777E7681}" sibTransId="{ED1C881A-04E0-4012-8676-51BF62B4C7AC}"/>
    <dgm:cxn modelId="{98DF165D-B5EB-4AAA-9E90-F35438C1DAD1}" type="presOf" srcId="{26161E3D-727F-4854-A940-F698F451159E}" destId="{C27B5AE9-055C-4E9B-B5D8-2D5F4020043E}" srcOrd="1" destOrd="0" presId="urn:microsoft.com/office/officeart/2005/8/layout/hierarchy3"/>
    <dgm:cxn modelId="{B48426DE-E193-4386-B2B3-AC1EAA5EFFA3}" type="presOf" srcId="{E67CAEB9-65B4-418C-B3BF-C9FD297E24F5}" destId="{14BC6850-4787-4841-8A04-E04BC1C06819}" srcOrd="1" destOrd="0" presId="urn:microsoft.com/office/officeart/2005/8/layout/hierarchy3"/>
    <dgm:cxn modelId="{9094F69A-57AB-4769-957E-10468079E314}" srcId="{04FBF06A-901F-4B84-8B29-33B67D8271CB}" destId="{26161E3D-727F-4854-A940-F698F451159E}" srcOrd="1" destOrd="0" parTransId="{330E6481-1457-41EC-B4E4-C7CF4D213E92}" sibTransId="{50E253EE-B7E7-4798-85F5-2AECDBC05E93}"/>
    <dgm:cxn modelId="{6D01F573-FB41-42B6-A953-2D7111A21240}" type="presParOf" srcId="{FF2AEC95-2693-4F98-BD36-DF629995A150}" destId="{F02F051F-3692-4EC0-943A-8DD73AFD50DA}" srcOrd="0" destOrd="0" presId="urn:microsoft.com/office/officeart/2005/8/layout/hierarchy3"/>
    <dgm:cxn modelId="{54B263A1-40C9-4A5E-A619-8621F4EBF7E1}" type="presParOf" srcId="{F02F051F-3692-4EC0-943A-8DD73AFD50DA}" destId="{8BB3A02D-1202-46A7-AFC9-1E5DCED5C97C}" srcOrd="0" destOrd="0" presId="urn:microsoft.com/office/officeart/2005/8/layout/hierarchy3"/>
    <dgm:cxn modelId="{23D43296-4A84-4D7D-B973-1FF014DAAA11}" type="presParOf" srcId="{8BB3A02D-1202-46A7-AFC9-1E5DCED5C97C}" destId="{54C2C12E-771E-41C2-96BE-7AB6B07AD3DA}" srcOrd="0" destOrd="0" presId="urn:microsoft.com/office/officeart/2005/8/layout/hierarchy3"/>
    <dgm:cxn modelId="{C4683748-0AE2-4112-BD76-A16073107FAA}" type="presParOf" srcId="{8BB3A02D-1202-46A7-AFC9-1E5DCED5C97C}" destId="{14BC6850-4787-4841-8A04-E04BC1C06819}" srcOrd="1" destOrd="0" presId="urn:microsoft.com/office/officeart/2005/8/layout/hierarchy3"/>
    <dgm:cxn modelId="{C85510C1-BA84-40F3-BE41-7460A7282061}" type="presParOf" srcId="{F02F051F-3692-4EC0-943A-8DD73AFD50DA}" destId="{81CD1D38-9E01-4F63-913B-747EAC8499E2}" srcOrd="1" destOrd="0" presId="urn:microsoft.com/office/officeart/2005/8/layout/hierarchy3"/>
    <dgm:cxn modelId="{4FAAFCB0-FCBF-48EB-AA2A-7021E0A228B2}" type="presParOf" srcId="{81CD1D38-9E01-4F63-913B-747EAC8499E2}" destId="{A6E4B82F-0B84-4232-9937-2F04DCA25F8A}" srcOrd="0" destOrd="0" presId="urn:microsoft.com/office/officeart/2005/8/layout/hierarchy3"/>
    <dgm:cxn modelId="{8484582F-0060-4C1D-A82D-BD8B04F93985}" type="presParOf" srcId="{81CD1D38-9E01-4F63-913B-747EAC8499E2}" destId="{6AF598F9-E351-476F-8849-3A341139C29E}" srcOrd="1" destOrd="0" presId="urn:microsoft.com/office/officeart/2005/8/layout/hierarchy3"/>
    <dgm:cxn modelId="{D15F9181-E4FB-4973-B68B-0E7391794E28}" type="presParOf" srcId="{81CD1D38-9E01-4F63-913B-747EAC8499E2}" destId="{B0976EB6-9155-4F0B-8115-CFC7E63BFE4D}" srcOrd="2" destOrd="0" presId="urn:microsoft.com/office/officeart/2005/8/layout/hierarchy3"/>
    <dgm:cxn modelId="{80CE7A8D-0F0F-4286-846A-8B98E7188DCB}" type="presParOf" srcId="{81CD1D38-9E01-4F63-913B-747EAC8499E2}" destId="{A2BC1EE3-CCA1-4AF2-96C6-6EEC758D8775}" srcOrd="3" destOrd="0" presId="urn:microsoft.com/office/officeart/2005/8/layout/hierarchy3"/>
    <dgm:cxn modelId="{168A5C89-F333-4D37-AD44-FDA794FD7AEE}" type="presParOf" srcId="{FF2AEC95-2693-4F98-BD36-DF629995A150}" destId="{008C3C48-50DE-4CE3-BA41-D35DA3A7A5BD}" srcOrd="1" destOrd="0" presId="urn:microsoft.com/office/officeart/2005/8/layout/hierarchy3"/>
    <dgm:cxn modelId="{084A2CAF-C978-4ABA-8463-17C17F95F1C7}" type="presParOf" srcId="{008C3C48-50DE-4CE3-BA41-D35DA3A7A5BD}" destId="{A8DA8B59-A01C-43DF-AA6F-D8B9CC2260FE}" srcOrd="0" destOrd="0" presId="urn:microsoft.com/office/officeart/2005/8/layout/hierarchy3"/>
    <dgm:cxn modelId="{8F327BBE-2BBA-4492-B3BA-D745966040F8}" type="presParOf" srcId="{A8DA8B59-A01C-43DF-AA6F-D8B9CC2260FE}" destId="{70A49A14-F3F3-416A-BA9C-456AB30A7585}" srcOrd="0" destOrd="0" presId="urn:microsoft.com/office/officeart/2005/8/layout/hierarchy3"/>
    <dgm:cxn modelId="{9B8F48C1-C9CA-4221-B8ED-F6C159D97E2F}" type="presParOf" srcId="{A8DA8B59-A01C-43DF-AA6F-D8B9CC2260FE}" destId="{C27B5AE9-055C-4E9B-B5D8-2D5F4020043E}" srcOrd="1" destOrd="0" presId="urn:microsoft.com/office/officeart/2005/8/layout/hierarchy3"/>
    <dgm:cxn modelId="{AA42E7BF-08FF-47A2-B378-51516F9BC4FF}" type="presParOf" srcId="{008C3C48-50DE-4CE3-BA41-D35DA3A7A5BD}" destId="{20B4FC83-8581-4693-A8DD-700396D36FDC}" srcOrd="1" destOrd="0" presId="urn:microsoft.com/office/officeart/2005/8/layout/hierarchy3"/>
    <dgm:cxn modelId="{E9E5F83D-FBD3-43A5-906A-376D07ADDB9E}" type="presParOf" srcId="{20B4FC83-8581-4693-A8DD-700396D36FDC}" destId="{E771ECF5-29D1-4E9F-BDEA-1B73BCCBB743}" srcOrd="0" destOrd="0" presId="urn:microsoft.com/office/officeart/2005/8/layout/hierarchy3"/>
    <dgm:cxn modelId="{66CBB131-7D20-4BBD-B82B-19E75287E976}" type="presParOf" srcId="{20B4FC83-8581-4693-A8DD-700396D36FDC}" destId="{08C1E5DA-66F2-4D05-87CF-89D32AD7F24B}" srcOrd="1" destOrd="0" presId="urn:microsoft.com/office/officeart/2005/8/layout/hierarchy3"/>
    <dgm:cxn modelId="{38C847D6-F5AC-4A63-B864-3AE2A7808218}" type="presParOf" srcId="{20B4FC83-8581-4693-A8DD-700396D36FDC}" destId="{2E2A39F4-B4B1-484E-87CD-E3EC4E26DD00}" srcOrd="2" destOrd="0" presId="urn:microsoft.com/office/officeart/2005/8/layout/hierarchy3"/>
    <dgm:cxn modelId="{147978D6-B9F7-4695-A2ED-D905A5D485E6}" type="presParOf" srcId="{20B4FC83-8581-4693-A8DD-700396D36FDC}" destId="{119F4EBA-1FB0-4045-BE71-9133F89B0453}" srcOrd="3" destOrd="0" presId="urn:microsoft.com/office/officeart/2005/8/layout/hierarchy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19971-29E7-445B-9E1B-B72CF2C370B6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CECA7-B6F3-4C02-9EEA-EC3C121782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78633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500298" y="6402291"/>
            <a:ext cx="6599922" cy="384043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00B0F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Отдел образования  Алексеевского муниципального района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924" y="1508789"/>
            <a:ext cx="87855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ru-RU" sz="40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 Подготовка к ЕГЭ и ОГЭ</a:t>
            </a:r>
            <a:endParaRPr lang="ru-RU" alt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714876" y="4914848"/>
            <a:ext cx="4321620" cy="728730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Совещание руководителей ОУ  22.01.2016 г.</a:t>
            </a:r>
          </a:p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78746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642910" y="928670"/>
          <a:ext cx="7500990" cy="4814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642910" y="1142984"/>
          <a:ext cx="7929618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571472" y="1714488"/>
          <a:ext cx="7215238" cy="4443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42875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Прошли минимальный порог по итогам двух тренировочных экзаменов</a:t>
            </a:r>
            <a:endParaRPr lang="ru-RU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Выполнение 2 части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285720" y="157161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428596" y="1500174"/>
          <a:ext cx="7429552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Не прошли минимальный порог по итогам двух тренировочных экзаменов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2544078" y="6473957"/>
            <a:ext cx="6599922" cy="384043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00B0F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Отдел образования  Алексеевского муниципального района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Основные ошибки при заполнении бланков. 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0070C0"/>
                </a:solidFill>
              </a:rPr>
              <a:t>* Невнимательно читают  задания и заносят в бланк неверный ответ.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b="1" i="1" dirty="0" smtClean="0">
                <a:solidFill>
                  <a:srgbClr val="0070C0"/>
                </a:solidFill>
              </a:rPr>
              <a:t>* Не все  знают, что ответы записывают  десятичной дробью 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</a:p>
          <a:p>
            <a:pPr>
              <a:buNone/>
            </a:pPr>
            <a:r>
              <a:rPr lang="ru-RU" sz="2400" dirty="0" smtClean="0">
                <a:ea typeface="Times New Roman"/>
                <a:cs typeface="Times New Roman"/>
              </a:rPr>
              <a:t>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714348" y="785794"/>
            <a:ext cx="7515252" cy="342902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УСПЕХОВ ВАМ!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2544078" y="6473957"/>
            <a:ext cx="6599922" cy="384043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00B0F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Отдел образования  Алексеевского муниципального района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Тренировочное тестирование  по математике в 9 классе. 08.01.16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Приняло участие 258 девятиклассников.(94%)</a:t>
            </a:r>
          </a:p>
          <a:p>
            <a:pPr algn="ctr">
              <a:buNone/>
            </a:pPr>
            <a:r>
              <a:rPr lang="ru-RU" i="1" u="sng" dirty="0" smtClean="0">
                <a:solidFill>
                  <a:srgbClr val="FF0000"/>
                </a:solidFill>
              </a:rPr>
              <a:t>Отсутствовало 17 учащихся: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по </a:t>
            </a:r>
            <a:r>
              <a:rPr lang="ru-RU" b="1" u="sng" dirty="0" smtClean="0">
                <a:solidFill>
                  <a:srgbClr val="0070C0"/>
                </a:solidFill>
              </a:rPr>
              <a:t>2</a:t>
            </a:r>
            <a:r>
              <a:rPr lang="ru-RU" i="1" dirty="0" smtClean="0">
                <a:solidFill>
                  <a:srgbClr val="0070C0"/>
                </a:solidFill>
              </a:rPr>
              <a:t> ученика из АСШ №1, </a:t>
            </a:r>
            <a:r>
              <a:rPr lang="ru-RU" i="1" dirty="0" err="1" smtClean="0">
                <a:solidFill>
                  <a:srgbClr val="0070C0"/>
                </a:solidFill>
              </a:rPr>
              <a:t>Куркульской</a:t>
            </a:r>
            <a:r>
              <a:rPr lang="ru-RU" i="1" dirty="0" smtClean="0">
                <a:solidFill>
                  <a:srgbClr val="0070C0"/>
                </a:solidFill>
              </a:rPr>
              <a:t> </a:t>
            </a:r>
            <a:r>
              <a:rPr lang="ru-RU" i="1" dirty="0" err="1" smtClean="0">
                <a:solidFill>
                  <a:srgbClr val="0070C0"/>
                </a:solidFill>
              </a:rPr>
              <a:t>сош</a:t>
            </a:r>
            <a:r>
              <a:rPr lang="ru-RU" i="1" dirty="0" smtClean="0">
                <a:solidFill>
                  <a:srgbClr val="0070C0"/>
                </a:solidFill>
              </a:rPr>
              <a:t>; </a:t>
            </a:r>
            <a:r>
              <a:rPr lang="ru-RU" b="1" i="1" u="sng" dirty="0" smtClean="0">
                <a:solidFill>
                  <a:srgbClr val="0070C0"/>
                </a:solidFill>
              </a:rPr>
              <a:t>3</a:t>
            </a:r>
            <a:r>
              <a:rPr lang="ru-RU" i="1" dirty="0" smtClean="0">
                <a:solidFill>
                  <a:srgbClr val="0070C0"/>
                </a:solidFill>
              </a:rPr>
              <a:t> ученика </a:t>
            </a:r>
            <a:r>
              <a:rPr lang="ru-RU" i="1" dirty="0" err="1" smtClean="0">
                <a:solidFill>
                  <a:srgbClr val="0070C0"/>
                </a:solidFill>
              </a:rPr>
              <a:t>М.Курналинской</a:t>
            </a:r>
            <a:r>
              <a:rPr lang="ru-RU" i="1" dirty="0" smtClean="0">
                <a:solidFill>
                  <a:srgbClr val="0070C0"/>
                </a:solidFill>
              </a:rPr>
              <a:t> </a:t>
            </a:r>
            <a:r>
              <a:rPr lang="ru-RU" i="1" dirty="0" err="1" smtClean="0">
                <a:solidFill>
                  <a:srgbClr val="0070C0"/>
                </a:solidFill>
              </a:rPr>
              <a:t>сош</a:t>
            </a:r>
            <a:r>
              <a:rPr lang="ru-RU" i="1" dirty="0" smtClean="0">
                <a:solidFill>
                  <a:srgbClr val="0070C0"/>
                </a:solidFill>
              </a:rPr>
              <a:t>,  </a:t>
            </a:r>
            <a:r>
              <a:rPr lang="ru-RU" b="1" i="1" u="sng" dirty="0" smtClean="0">
                <a:solidFill>
                  <a:srgbClr val="0070C0"/>
                </a:solidFill>
              </a:rPr>
              <a:t>1</a:t>
            </a:r>
            <a:r>
              <a:rPr lang="ru-RU" i="1" dirty="0" smtClean="0">
                <a:solidFill>
                  <a:srgbClr val="0070C0"/>
                </a:solidFill>
              </a:rPr>
              <a:t> ученик  </a:t>
            </a:r>
            <a:r>
              <a:rPr lang="ru-RU" i="1" dirty="0" err="1" smtClean="0">
                <a:solidFill>
                  <a:srgbClr val="0070C0"/>
                </a:solidFill>
              </a:rPr>
              <a:t>Билярской</a:t>
            </a:r>
            <a:r>
              <a:rPr lang="ru-RU" i="1" dirty="0" smtClean="0">
                <a:solidFill>
                  <a:srgbClr val="0070C0"/>
                </a:solidFill>
              </a:rPr>
              <a:t> </a:t>
            </a:r>
            <a:r>
              <a:rPr lang="ru-RU" i="1" dirty="0" err="1" smtClean="0">
                <a:solidFill>
                  <a:srgbClr val="0070C0"/>
                </a:solidFill>
              </a:rPr>
              <a:t>сош,Сахаровской</a:t>
            </a:r>
            <a:r>
              <a:rPr lang="ru-RU" i="1" dirty="0" smtClean="0">
                <a:solidFill>
                  <a:srgbClr val="0070C0"/>
                </a:solidFill>
              </a:rPr>
              <a:t>, </a:t>
            </a:r>
            <a:r>
              <a:rPr lang="ru-RU" i="1" dirty="0" err="1" smtClean="0">
                <a:solidFill>
                  <a:srgbClr val="0070C0"/>
                </a:solidFill>
              </a:rPr>
              <a:t>Родниковской</a:t>
            </a:r>
            <a:r>
              <a:rPr lang="ru-RU" i="1" dirty="0" smtClean="0">
                <a:solidFill>
                  <a:srgbClr val="0070C0"/>
                </a:solidFill>
              </a:rPr>
              <a:t> и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0070C0"/>
                </a:solidFill>
              </a:rPr>
              <a:t> </a:t>
            </a:r>
            <a:r>
              <a:rPr lang="ru-RU" b="1" i="1" u="sng" dirty="0" smtClean="0">
                <a:solidFill>
                  <a:srgbClr val="0070C0"/>
                </a:solidFill>
              </a:rPr>
              <a:t>6</a:t>
            </a:r>
            <a:r>
              <a:rPr lang="ru-RU" i="1" dirty="0" smtClean="0">
                <a:solidFill>
                  <a:srgbClr val="0070C0"/>
                </a:solidFill>
              </a:rPr>
              <a:t> учащихся из  АСШ №2</a:t>
            </a:r>
          </a:p>
          <a:p>
            <a:pPr algn="ctr"/>
            <a:endParaRPr lang="ru-RU" i="1" dirty="0" smtClean="0"/>
          </a:p>
          <a:p>
            <a:pPr algn="ctr"/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86847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Минимальное количество-8 баллов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u="sng" dirty="0" smtClean="0">
                <a:solidFill>
                  <a:srgbClr val="002060"/>
                </a:solidFill>
              </a:rPr>
              <a:t>Обязательное условие </a:t>
            </a:r>
            <a:r>
              <a:rPr lang="ru-RU" u="sng" dirty="0" smtClean="0"/>
              <a:t>-</a:t>
            </a:r>
            <a:r>
              <a:rPr lang="ru-RU" sz="5300" b="1" u="sng" dirty="0" smtClean="0">
                <a:solidFill>
                  <a:srgbClr val="FF0000"/>
                </a:solidFill>
              </a:rPr>
              <a:t>З:2:2</a:t>
            </a:r>
            <a:endParaRPr lang="ru-RU" sz="5300" b="1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428868"/>
            <a:ext cx="8115328" cy="2428892"/>
          </a:xfrm>
        </p:spPr>
        <p:txBody>
          <a:bodyPr>
            <a:normAutofit/>
          </a:bodyPr>
          <a:lstStyle/>
          <a:p>
            <a:r>
              <a:rPr lang="ru-RU" dirty="0" smtClean="0"/>
              <a:t>Модуль </a:t>
            </a:r>
            <a:r>
              <a:rPr lang="ru-RU" b="1" dirty="0" smtClean="0"/>
              <a:t>«Алгебра»-</a:t>
            </a:r>
            <a:r>
              <a:rPr lang="ru-RU" b="1" dirty="0" smtClean="0">
                <a:solidFill>
                  <a:srgbClr val="C00000"/>
                </a:solidFill>
              </a:rPr>
              <a:t>3</a:t>
            </a:r>
          </a:p>
          <a:p>
            <a:r>
              <a:rPr lang="ru-RU" dirty="0" smtClean="0"/>
              <a:t>Модуль  </a:t>
            </a:r>
            <a:r>
              <a:rPr lang="ru-RU" b="1" dirty="0" smtClean="0"/>
              <a:t>«Геометрия»</a:t>
            </a:r>
            <a:r>
              <a:rPr lang="ru-RU" dirty="0" smtClean="0"/>
              <a:t>-</a:t>
            </a:r>
            <a:r>
              <a:rPr lang="ru-RU" b="1" dirty="0" smtClean="0">
                <a:solidFill>
                  <a:srgbClr val="C00000"/>
                </a:solidFill>
              </a:rPr>
              <a:t>2</a:t>
            </a:r>
          </a:p>
          <a:p>
            <a:r>
              <a:rPr lang="ru-RU" dirty="0" smtClean="0"/>
              <a:t>Модуль </a:t>
            </a:r>
            <a:r>
              <a:rPr lang="ru-RU" b="1" dirty="0" smtClean="0"/>
              <a:t>«Реальная математика»</a:t>
            </a:r>
            <a:r>
              <a:rPr lang="ru-RU" b="1" dirty="0" smtClean="0">
                <a:solidFill>
                  <a:srgbClr val="C00000"/>
                </a:solidFill>
              </a:rPr>
              <a:t>-2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2544078" y="6473957"/>
            <a:ext cx="6599922" cy="384043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00B0F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Отдел образования  Алексеевского муниципального района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000100" y="857232"/>
          <a:ext cx="6781825" cy="4738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000100" y="1928802"/>
          <a:ext cx="7000924" cy="3014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28596" y="285728"/>
            <a:ext cx="7801004" cy="113191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Процент выполнения заданий по модулях по итогам двух тренировочных экзаменов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428596" y="1500174"/>
          <a:ext cx="8429684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 Результаты по школам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14282" y="1928802"/>
          <a:ext cx="7858180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914400" y="214313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тренировочного ОГЭ 08.01.2016.</a:t>
            </a:r>
            <a:endParaRPr lang="ru-RU" sz="36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071537" y="785794"/>
          <a:ext cx="7034237" cy="4410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428596" y="1643050"/>
          <a:ext cx="7958167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Выполнение заданий учащимися «группы риска»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1858</TotalTime>
  <Words>254</Words>
  <PresentationFormat>Экран (4:3)</PresentationFormat>
  <Paragraphs>43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Тренировочное тестирование  по математике в 9 классе. 08.01.16</vt:lpstr>
      <vt:lpstr>Минимальное количество-8 баллов. Обязательное условие -З:2:2</vt:lpstr>
      <vt:lpstr>Слайд 4</vt:lpstr>
      <vt:lpstr>Процент выполнения заданий по модулях по итогам двух тренировочных экзаменов</vt:lpstr>
      <vt:lpstr> Результаты по школам</vt:lpstr>
      <vt:lpstr>Результаты тренировочного ОГЭ 08.01.2016.</vt:lpstr>
      <vt:lpstr>Слайд 8</vt:lpstr>
      <vt:lpstr>Выполнение заданий учащимися «группы риска»</vt:lpstr>
      <vt:lpstr>Слайд 10</vt:lpstr>
      <vt:lpstr>Слайд 11</vt:lpstr>
      <vt:lpstr>Слайд 12</vt:lpstr>
      <vt:lpstr>Прошли минимальный порог по итогам двух тренировочных экзаменов</vt:lpstr>
      <vt:lpstr>Выполнение 2 части </vt:lpstr>
      <vt:lpstr>Не прошли минимальный порог по итогам двух тренировочных экзаменов</vt:lpstr>
      <vt:lpstr>Основные ошибки при заполнении бланков.  </vt:lpstr>
      <vt:lpstr> УСПЕХОВ ВАМ!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</dc:creator>
  <cp:lastModifiedBy>adm</cp:lastModifiedBy>
  <cp:revision>206</cp:revision>
  <dcterms:created xsi:type="dcterms:W3CDTF">2015-09-22T06:53:49Z</dcterms:created>
  <dcterms:modified xsi:type="dcterms:W3CDTF">2016-01-22T08:05:11Z</dcterms:modified>
</cp:coreProperties>
</file>